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5" r:id="rId1"/>
  </p:sldMasterIdLst>
  <p:notesMasterIdLst>
    <p:notesMasterId r:id="rId27"/>
  </p:notesMasterIdLst>
  <p:handoutMasterIdLst>
    <p:handoutMasterId r:id="rId28"/>
  </p:handoutMasterIdLst>
  <p:sldIdLst>
    <p:sldId id="268" r:id="rId2"/>
    <p:sldId id="580" r:id="rId3"/>
    <p:sldId id="521" r:id="rId4"/>
    <p:sldId id="613" r:id="rId5"/>
    <p:sldId id="628" r:id="rId6"/>
    <p:sldId id="558" r:id="rId7"/>
    <p:sldId id="581" r:id="rId8"/>
    <p:sldId id="627" r:id="rId9"/>
    <p:sldId id="634" r:id="rId10"/>
    <p:sldId id="629" r:id="rId11"/>
    <p:sldId id="626" r:id="rId12"/>
    <p:sldId id="603" r:id="rId13"/>
    <p:sldId id="617" r:id="rId14"/>
    <p:sldId id="604" r:id="rId15"/>
    <p:sldId id="631" r:id="rId16"/>
    <p:sldId id="605" r:id="rId17"/>
    <p:sldId id="632" r:id="rId18"/>
    <p:sldId id="606" r:id="rId19"/>
    <p:sldId id="607" r:id="rId20"/>
    <p:sldId id="608" r:id="rId21"/>
    <p:sldId id="609" r:id="rId22"/>
    <p:sldId id="633" r:id="rId23"/>
    <p:sldId id="630" r:id="rId24"/>
    <p:sldId id="614" r:id="rId25"/>
    <p:sldId id="593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F99D1D"/>
    <a:srgbClr val="C4DBF0"/>
    <a:srgbClr val="26AAE1"/>
    <a:srgbClr val="F15923"/>
    <a:srgbClr val="18AC72"/>
    <a:srgbClr val="C8C8C8"/>
    <a:srgbClr val="E3BBC2"/>
    <a:srgbClr val="E7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F15699-80DE-E74F-B39C-05BB41E9E186}" v="2" dt="2024-04-29T11:29:54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17" autoAdjust="0"/>
    <p:restoredTop sz="88594"/>
  </p:normalViewPr>
  <p:slideViewPr>
    <p:cSldViewPr snapToGrid="0">
      <p:cViewPr>
        <p:scale>
          <a:sx n="45" d="100"/>
          <a:sy n="45" d="100"/>
        </p:scale>
        <p:origin x="5112" y="244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5004" y="1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ALEJANDRO RAMIREZ CAJIGAS" userId="061f6dae-d5a5-44c4-9059-c08db0f56acb" providerId="ADAL" clId="{22F15699-80DE-E74F-B39C-05BB41E9E186}"/>
    <pc:docChg chg="undo custSel delSld modSld">
      <pc:chgData name="DAVID ALEJANDRO RAMIREZ CAJIGAS" userId="061f6dae-d5a5-44c4-9059-c08db0f56acb" providerId="ADAL" clId="{22F15699-80DE-E74F-B39C-05BB41E9E186}" dt="2024-04-29T11:30:32.240" v="120" actId="2696"/>
      <pc:docMkLst>
        <pc:docMk/>
      </pc:docMkLst>
      <pc:sldChg chg="delSp mod">
        <pc:chgData name="DAVID ALEJANDRO RAMIREZ CAJIGAS" userId="061f6dae-d5a5-44c4-9059-c08db0f56acb" providerId="ADAL" clId="{22F15699-80DE-E74F-B39C-05BB41E9E186}" dt="2024-04-29T11:25:39.337" v="9" actId="478"/>
        <pc:sldMkLst>
          <pc:docMk/>
          <pc:sldMk cId="4181633032" sldId="521"/>
        </pc:sldMkLst>
        <pc:spChg chg="del">
          <ac:chgData name="DAVID ALEJANDRO RAMIREZ CAJIGAS" userId="061f6dae-d5a5-44c4-9059-c08db0f56acb" providerId="ADAL" clId="{22F15699-80DE-E74F-B39C-05BB41E9E186}" dt="2024-04-29T11:25:34.497" v="6" actId="478"/>
          <ac:spMkLst>
            <pc:docMk/>
            <pc:sldMk cId="4181633032" sldId="521"/>
            <ac:spMk id="8" creationId="{8A562518-AF91-0C49-BC91-916C7AE3CE75}"/>
          </ac:spMkLst>
        </pc:spChg>
        <pc:spChg chg="del">
          <ac:chgData name="DAVID ALEJANDRO RAMIREZ CAJIGAS" userId="061f6dae-d5a5-44c4-9059-c08db0f56acb" providerId="ADAL" clId="{22F15699-80DE-E74F-B39C-05BB41E9E186}" dt="2024-04-29T11:25:34.497" v="6" actId="478"/>
          <ac:spMkLst>
            <pc:docMk/>
            <pc:sldMk cId="4181633032" sldId="521"/>
            <ac:spMk id="549" creationId="{A34AA250-3251-FEE6-9498-1EAF8D243309}"/>
          </ac:spMkLst>
        </pc:spChg>
        <pc:spChg chg="del">
          <ac:chgData name="DAVID ALEJANDRO RAMIREZ CAJIGAS" userId="061f6dae-d5a5-44c4-9059-c08db0f56acb" providerId="ADAL" clId="{22F15699-80DE-E74F-B39C-05BB41E9E186}" dt="2024-04-29T11:25:34.497" v="6" actId="478"/>
          <ac:spMkLst>
            <pc:docMk/>
            <pc:sldMk cId="4181633032" sldId="521"/>
            <ac:spMk id="553" creationId="{213D7D66-B992-7C57-5782-00953B5313E8}"/>
          </ac:spMkLst>
        </pc:spChg>
        <pc:spChg chg="del">
          <ac:chgData name="DAVID ALEJANDRO RAMIREZ CAJIGAS" userId="061f6dae-d5a5-44c4-9059-c08db0f56acb" providerId="ADAL" clId="{22F15699-80DE-E74F-B39C-05BB41E9E186}" dt="2024-04-29T11:25:39.337" v="9" actId="478"/>
          <ac:spMkLst>
            <pc:docMk/>
            <pc:sldMk cId="4181633032" sldId="521"/>
            <ac:spMk id="554" creationId="{7FCCF390-785C-EDE5-E7F2-BB824A4170F6}"/>
          </ac:spMkLst>
        </pc:spChg>
        <pc:grpChg chg="del">
          <ac:chgData name="DAVID ALEJANDRO RAMIREZ CAJIGAS" userId="061f6dae-d5a5-44c4-9059-c08db0f56acb" providerId="ADAL" clId="{22F15699-80DE-E74F-B39C-05BB41E9E186}" dt="2024-04-29T11:25:38.521" v="8" actId="478"/>
          <ac:grpSpMkLst>
            <pc:docMk/>
            <pc:sldMk cId="4181633032" sldId="521"/>
            <ac:grpSpMk id="3" creationId="{E4D22306-8A34-9486-0A98-7AC6D806968E}"/>
          </ac:grpSpMkLst>
        </pc:grpChg>
        <pc:grpChg chg="del">
          <ac:chgData name="DAVID ALEJANDRO RAMIREZ CAJIGAS" userId="061f6dae-d5a5-44c4-9059-c08db0f56acb" providerId="ADAL" clId="{22F15699-80DE-E74F-B39C-05BB41E9E186}" dt="2024-04-29T11:25:36.189" v="7" actId="478"/>
          <ac:grpSpMkLst>
            <pc:docMk/>
            <pc:sldMk cId="4181633032" sldId="521"/>
            <ac:grpSpMk id="247" creationId="{DA088671-1445-204E-5900-3F8EFEE36D31}"/>
          </ac:grpSpMkLst>
        </pc:grpChg>
        <pc:grpChg chg="del">
          <ac:chgData name="DAVID ALEJANDRO RAMIREZ CAJIGAS" userId="061f6dae-d5a5-44c4-9059-c08db0f56acb" providerId="ADAL" clId="{22F15699-80DE-E74F-B39C-05BB41E9E186}" dt="2024-04-29T11:25:36.189" v="7" actId="478"/>
          <ac:grpSpMkLst>
            <pc:docMk/>
            <pc:sldMk cId="4181633032" sldId="521"/>
            <ac:grpSpMk id="437" creationId="{BCE5CA56-4799-676A-F0E9-DF28F308BC1B}"/>
          </ac:grpSpMkLst>
        </pc:grpChg>
      </pc:sldChg>
      <pc:sldChg chg="addSp delSp modSp mod">
        <pc:chgData name="DAVID ALEJANDRO RAMIREZ CAJIGAS" userId="061f6dae-d5a5-44c4-9059-c08db0f56acb" providerId="ADAL" clId="{22F15699-80DE-E74F-B39C-05BB41E9E186}" dt="2024-04-29T11:26:04.881" v="26" actId="478"/>
        <pc:sldMkLst>
          <pc:docMk/>
          <pc:sldMk cId="3474056752" sldId="558"/>
        </pc:sldMkLst>
        <pc:spChg chg="del mod">
          <ac:chgData name="DAVID ALEJANDRO RAMIREZ CAJIGAS" userId="061f6dae-d5a5-44c4-9059-c08db0f56acb" providerId="ADAL" clId="{22F15699-80DE-E74F-B39C-05BB41E9E186}" dt="2024-04-29T11:25:59.259" v="21" actId="478"/>
          <ac:spMkLst>
            <pc:docMk/>
            <pc:sldMk cId="3474056752" sldId="558"/>
            <ac:spMk id="14" creationId="{171064B0-3795-9A32-179F-E2B1A67A2F0C}"/>
          </ac:spMkLst>
        </pc:spChg>
        <pc:spChg chg="add del mod">
          <ac:chgData name="DAVID ALEJANDRO RAMIREZ CAJIGAS" userId="061f6dae-d5a5-44c4-9059-c08db0f56acb" providerId="ADAL" clId="{22F15699-80DE-E74F-B39C-05BB41E9E186}" dt="2024-04-29T11:26:01.523" v="23"/>
          <ac:spMkLst>
            <pc:docMk/>
            <pc:sldMk cId="3474056752" sldId="558"/>
            <ac:spMk id="99" creationId="{73584436-5816-194A-1C5F-14BEFBA8D44C}"/>
          </ac:spMkLst>
        </pc:spChg>
        <pc:spChg chg="del">
          <ac:chgData name="DAVID ALEJANDRO RAMIREZ CAJIGAS" userId="061f6dae-d5a5-44c4-9059-c08db0f56acb" providerId="ADAL" clId="{22F15699-80DE-E74F-B39C-05BB41E9E186}" dt="2024-04-29T11:26:04.881" v="26" actId="478"/>
          <ac:spMkLst>
            <pc:docMk/>
            <pc:sldMk cId="3474056752" sldId="558"/>
            <ac:spMk id="391" creationId="{10D9E9B0-37E8-22BC-C8B4-44C5B52C6806}"/>
          </ac:spMkLst>
        </pc:spChg>
        <pc:picChg chg="del">
          <ac:chgData name="DAVID ALEJANDRO RAMIREZ CAJIGAS" userId="061f6dae-d5a5-44c4-9059-c08db0f56acb" providerId="ADAL" clId="{22F15699-80DE-E74F-B39C-05BB41E9E186}" dt="2024-04-29T11:26:03.229" v="24" actId="478"/>
          <ac:picMkLst>
            <pc:docMk/>
            <pc:sldMk cId="3474056752" sldId="558"/>
            <ac:picMk id="385" creationId="{D21F7FFA-1D79-BB27-9C2A-2206836850AD}"/>
          </ac:picMkLst>
        </pc:picChg>
        <pc:picChg chg="del">
          <ac:chgData name="DAVID ALEJANDRO RAMIREZ CAJIGAS" userId="061f6dae-d5a5-44c4-9059-c08db0f56acb" providerId="ADAL" clId="{22F15699-80DE-E74F-B39C-05BB41E9E186}" dt="2024-04-29T11:26:03.693" v="25" actId="478"/>
          <ac:picMkLst>
            <pc:docMk/>
            <pc:sldMk cId="3474056752" sldId="558"/>
            <ac:picMk id="388" creationId="{46498332-9AF6-D322-EAEA-F2634F3DA4DD}"/>
          </ac:picMkLst>
        </pc:picChg>
      </pc:sldChg>
      <pc:sldChg chg="del">
        <pc:chgData name="DAVID ALEJANDRO RAMIREZ CAJIGAS" userId="061f6dae-d5a5-44c4-9059-c08db0f56acb" providerId="ADAL" clId="{22F15699-80DE-E74F-B39C-05BB41E9E186}" dt="2024-04-29T11:30:25.094" v="115" actId="2696"/>
        <pc:sldMkLst>
          <pc:docMk/>
          <pc:sldMk cId="2583901797" sldId="559"/>
        </pc:sldMkLst>
      </pc:sldChg>
      <pc:sldChg chg="del">
        <pc:chgData name="DAVID ALEJANDRO RAMIREZ CAJIGAS" userId="061f6dae-d5a5-44c4-9059-c08db0f56acb" providerId="ADAL" clId="{22F15699-80DE-E74F-B39C-05BB41E9E186}" dt="2024-04-29T11:30:32.240" v="120" actId="2696"/>
        <pc:sldMkLst>
          <pc:docMk/>
          <pc:sldMk cId="1405273920" sldId="561"/>
        </pc:sldMkLst>
      </pc:sldChg>
      <pc:sldChg chg="delSp modSp mod">
        <pc:chgData name="DAVID ALEJANDRO RAMIREZ CAJIGAS" userId="061f6dae-d5a5-44c4-9059-c08db0f56acb" providerId="ADAL" clId="{22F15699-80DE-E74F-B39C-05BB41E9E186}" dt="2024-04-29T11:26:19.189" v="40" actId="478"/>
        <pc:sldMkLst>
          <pc:docMk/>
          <pc:sldMk cId="1357192176" sldId="581"/>
        </pc:sldMkLst>
        <pc:spChg chg="del mod">
          <ac:chgData name="DAVID ALEJANDRO RAMIREZ CAJIGAS" userId="061f6dae-d5a5-44c4-9059-c08db0f56acb" providerId="ADAL" clId="{22F15699-80DE-E74F-B39C-05BB41E9E186}" dt="2024-04-29T11:26:08.344" v="30" actId="478"/>
          <ac:spMkLst>
            <pc:docMk/>
            <pc:sldMk cId="1357192176" sldId="581"/>
            <ac:spMk id="5" creationId="{1DC73507-692E-D9BD-6B51-9462A73504B9}"/>
          </ac:spMkLst>
        </pc:spChg>
        <pc:spChg chg="del">
          <ac:chgData name="DAVID ALEJANDRO RAMIREZ CAJIGAS" userId="061f6dae-d5a5-44c4-9059-c08db0f56acb" providerId="ADAL" clId="{22F15699-80DE-E74F-B39C-05BB41E9E186}" dt="2024-04-29T11:26:16.361" v="39" actId="478"/>
          <ac:spMkLst>
            <pc:docMk/>
            <pc:sldMk cId="1357192176" sldId="581"/>
            <ac:spMk id="36" creationId="{FCD7CE8D-C7E6-47AA-8E78-1D1313CED3DC}"/>
          </ac:spMkLst>
        </pc:spChg>
        <pc:spChg chg="del mod">
          <ac:chgData name="DAVID ALEJANDRO RAMIREZ CAJIGAS" userId="061f6dae-d5a5-44c4-9059-c08db0f56acb" providerId="ADAL" clId="{22F15699-80DE-E74F-B39C-05BB41E9E186}" dt="2024-04-29T11:26:08.927" v="32" actId="478"/>
          <ac:spMkLst>
            <pc:docMk/>
            <pc:sldMk cId="1357192176" sldId="581"/>
            <ac:spMk id="214" creationId="{B124D673-5D91-A267-C1B4-3B6D349423FF}"/>
          </ac:spMkLst>
        </pc:spChg>
        <pc:spChg chg="del">
          <ac:chgData name="DAVID ALEJANDRO RAMIREZ CAJIGAS" userId="061f6dae-d5a5-44c4-9059-c08db0f56acb" providerId="ADAL" clId="{22F15699-80DE-E74F-B39C-05BB41E9E186}" dt="2024-04-29T11:26:19.189" v="40" actId="478"/>
          <ac:spMkLst>
            <pc:docMk/>
            <pc:sldMk cId="1357192176" sldId="581"/>
            <ac:spMk id="215" creationId="{57A34514-ED83-C286-2D86-B783C3ECA5A5}"/>
          </ac:spMkLst>
        </pc:spChg>
        <pc:spChg chg="del">
          <ac:chgData name="DAVID ALEJANDRO RAMIREZ CAJIGAS" userId="061f6dae-d5a5-44c4-9059-c08db0f56acb" providerId="ADAL" clId="{22F15699-80DE-E74F-B39C-05BB41E9E186}" dt="2024-04-29T11:26:19.189" v="40" actId="478"/>
          <ac:spMkLst>
            <pc:docMk/>
            <pc:sldMk cId="1357192176" sldId="581"/>
            <ac:spMk id="218" creationId="{0CF0C2BE-7A87-EF53-5FBA-6BD9D5226B21}"/>
          </ac:spMkLst>
        </pc:spChg>
        <pc:spChg chg="del">
          <ac:chgData name="DAVID ALEJANDRO RAMIREZ CAJIGAS" userId="061f6dae-d5a5-44c4-9059-c08db0f56acb" providerId="ADAL" clId="{22F15699-80DE-E74F-B39C-05BB41E9E186}" dt="2024-04-29T11:26:19.189" v="40" actId="478"/>
          <ac:spMkLst>
            <pc:docMk/>
            <pc:sldMk cId="1357192176" sldId="581"/>
            <ac:spMk id="219" creationId="{A9421066-8E0A-933A-F33C-CE3E1E6A77F0}"/>
          </ac:spMkLst>
        </pc:spChg>
        <pc:spChg chg="del mod">
          <ac:chgData name="DAVID ALEJANDRO RAMIREZ CAJIGAS" userId="061f6dae-d5a5-44c4-9059-c08db0f56acb" providerId="ADAL" clId="{22F15699-80DE-E74F-B39C-05BB41E9E186}" dt="2024-04-29T11:26:11.103" v="34" actId="478"/>
          <ac:spMkLst>
            <pc:docMk/>
            <pc:sldMk cId="1357192176" sldId="581"/>
            <ac:spMk id="220" creationId="{FB0E51FF-0787-5BB8-BC7C-0D5A1E235DB4}"/>
          </ac:spMkLst>
        </pc:spChg>
        <pc:spChg chg="del">
          <ac:chgData name="DAVID ALEJANDRO RAMIREZ CAJIGAS" userId="061f6dae-d5a5-44c4-9059-c08db0f56acb" providerId="ADAL" clId="{22F15699-80DE-E74F-B39C-05BB41E9E186}" dt="2024-04-29T11:26:16.361" v="39" actId="478"/>
          <ac:spMkLst>
            <pc:docMk/>
            <pc:sldMk cId="1357192176" sldId="581"/>
            <ac:spMk id="221" creationId="{11D8C6F1-314F-B48D-51EB-8241AB3F63D4}"/>
          </ac:spMkLst>
        </pc:spChg>
        <pc:spChg chg="del">
          <ac:chgData name="DAVID ALEJANDRO RAMIREZ CAJIGAS" userId="061f6dae-d5a5-44c4-9059-c08db0f56acb" providerId="ADAL" clId="{22F15699-80DE-E74F-B39C-05BB41E9E186}" dt="2024-04-29T11:26:16.361" v="39" actId="478"/>
          <ac:spMkLst>
            <pc:docMk/>
            <pc:sldMk cId="1357192176" sldId="581"/>
            <ac:spMk id="222" creationId="{BF105CA0-13C8-2216-5072-BD49C88D90C3}"/>
          </ac:spMkLst>
        </pc:spChg>
        <pc:grpChg chg="del">
          <ac:chgData name="DAVID ALEJANDRO RAMIREZ CAJIGAS" userId="061f6dae-d5a5-44c4-9059-c08db0f56acb" providerId="ADAL" clId="{22F15699-80DE-E74F-B39C-05BB41E9E186}" dt="2024-04-29T11:26:12.506" v="37" actId="478"/>
          <ac:grpSpMkLst>
            <pc:docMk/>
            <pc:sldMk cId="1357192176" sldId="581"/>
            <ac:grpSpMk id="211" creationId="{8C4BF01A-6CC7-6288-05C0-1D734752F3FA}"/>
          </ac:grpSpMkLst>
        </pc:grpChg>
        <pc:grpChg chg="del">
          <ac:chgData name="DAVID ALEJANDRO RAMIREZ CAJIGAS" userId="061f6dae-d5a5-44c4-9059-c08db0f56acb" providerId="ADAL" clId="{22F15699-80DE-E74F-B39C-05BB41E9E186}" dt="2024-04-29T11:26:14.039" v="38" actId="478"/>
          <ac:grpSpMkLst>
            <pc:docMk/>
            <pc:sldMk cId="1357192176" sldId="581"/>
            <ac:grpSpMk id="223" creationId="{3F7EEA00-F0EC-F429-651F-E21239238320}"/>
          </ac:grpSpMkLst>
        </pc:grpChg>
        <pc:grpChg chg="del">
          <ac:chgData name="DAVID ALEJANDRO RAMIREZ CAJIGAS" userId="061f6dae-d5a5-44c4-9059-c08db0f56acb" providerId="ADAL" clId="{22F15699-80DE-E74F-B39C-05BB41E9E186}" dt="2024-04-29T11:26:16.361" v="39" actId="478"/>
          <ac:grpSpMkLst>
            <pc:docMk/>
            <pc:sldMk cId="1357192176" sldId="581"/>
            <ac:grpSpMk id="259" creationId="{63892236-EE39-1C2A-0027-50F76ACCAE93}"/>
          </ac:grpSpMkLst>
        </pc:grpChg>
        <pc:grpChg chg="del">
          <ac:chgData name="DAVID ALEJANDRO RAMIREZ CAJIGAS" userId="061f6dae-d5a5-44c4-9059-c08db0f56acb" providerId="ADAL" clId="{22F15699-80DE-E74F-B39C-05BB41E9E186}" dt="2024-04-29T11:26:16.361" v="39" actId="478"/>
          <ac:grpSpMkLst>
            <pc:docMk/>
            <pc:sldMk cId="1357192176" sldId="581"/>
            <ac:grpSpMk id="270" creationId="{2A6D4712-36BA-43C0-277C-2BBC426FBB9E}"/>
          </ac:grpSpMkLst>
        </pc:grpChg>
        <pc:grpChg chg="del">
          <ac:chgData name="DAVID ALEJANDRO RAMIREZ CAJIGAS" userId="061f6dae-d5a5-44c4-9059-c08db0f56acb" providerId="ADAL" clId="{22F15699-80DE-E74F-B39C-05BB41E9E186}" dt="2024-04-29T11:26:16.361" v="39" actId="478"/>
          <ac:grpSpMkLst>
            <pc:docMk/>
            <pc:sldMk cId="1357192176" sldId="581"/>
            <ac:grpSpMk id="285" creationId="{BA5866D4-83B8-9593-7EF1-03247B7A79C3}"/>
          </ac:grpSpMkLst>
        </pc:grpChg>
        <pc:grpChg chg="del">
          <ac:chgData name="DAVID ALEJANDRO RAMIREZ CAJIGAS" userId="061f6dae-d5a5-44c4-9059-c08db0f56acb" providerId="ADAL" clId="{22F15699-80DE-E74F-B39C-05BB41E9E186}" dt="2024-04-29T11:26:16.361" v="39" actId="478"/>
          <ac:grpSpMkLst>
            <pc:docMk/>
            <pc:sldMk cId="1357192176" sldId="581"/>
            <ac:grpSpMk id="293" creationId="{4C7DB131-C885-4292-4156-FEFD56141791}"/>
          </ac:grpSpMkLst>
        </pc:grpChg>
        <pc:grpChg chg="del">
          <ac:chgData name="DAVID ALEJANDRO RAMIREZ CAJIGAS" userId="061f6dae-d5a5-44c4-9059-c08db0f56acb" providerId="ADAL" clId="{22F15699-80DE-E74F-B39C-05BB41E9E186}" dt="2024-04-29T11:26:19.189" v="40" actId="478"/>
          <ac:grpSpMkLst>
            <pc:docMk/>
            <pc:sldMk cId="1357192176" sldId="581"/>
            <ac:grpSpMk id="312" creationId="{5B9F4ED7-2A90-5B33-E022-C08A8EDD8E8D}"/>
          </ac:grpSpMkLst>
        </pc:grpChg>
        <pc:grpChg chg="del">
          <ac:chgData name="DAVID ALEJANDRO RAMIREZ CAJIGAS" userId="061f6dae-d5a5-44c4-9059-c08db0f56acb" providerId="ADAL" clId="{22F15699-80DE-E74F-B39C-05BB41E9E186}" dt="2024-04-29T11:26:19.189" v="40" actId="478"/>
          <ac:grpSpMkLst>
            <pc:docMk/>
            <pc:sldMk cId="1357192176" sldId="581"/>
            <ac:grpSpMk id="325" creationId="{96A0C113-D914-FE4A-696B-4704E8B2FE06}"/>
          </ac:grpSpMkLst>
        </pc:grpChg>
        <pc:grpChg chg="del">
          <ac:chgData name="DAVID ALEJANDRO RAMIREZ CAJIGAS" userId="061f6dae-d5a5-44c4-9059-c08db0f56acb" providerId="ADAL" clId="{22F15699-80DE-E74F-B39C-05BB41E9E186}" dt="2024-04-29T11:26:19.189" v="40" actId="478"/>
          <ac:grpSpMkLst>
            <pc:docMk/>
            <pc:sldMk cId="1357192176" sldId="581"/>
            <ac:grpSpMk id="335" creationId="{3C5F4A92-7940-374A-8D47-50A429B544EF}"/>
          </ac:grpSpMkLst>
        </pc:grpChg>
        <pc:grpChg chg="del">
          <ac:chgData name="DAVID ALEJANDRO RAMIREZ CAJIGAS" userId="061f6dae-d5a5-44c4-9059-c08db0f56acb" providerId="ADAL" clId="{22F15699-80DE-E74F-B39C-05BB41E9E186}" dt="2024-04-29T11:26:19.189" v="40" actId="478"/>
          <ac:grpSpMkLst>
            <pc:docMk/>
            <pc:sldMk cId="1357192176" sldId="581"/>
            <ac:grpSpMk id="339" creationId="{9C1624AF-02DA-5A30-FDA3-53196DC61755}"/>
          </ac:grpSpMkLst>
        </pc:grpChg>
        <pc:grpChg chg="del mod">
          <ac:chgData name="DAVID ALEJANDRO RAMIREZ CAJIGAS" userId="061f6dae-d5a5-44c4-9059-c08db0f56acb" providerId="ADAL" clId="{22F15699-80DE-E74F-B39C-05BB41E9E186}" dt="2024-04-29T11:26:11.546" v="36" actId="478"/>
          <ac:grpSpMkLst>
            <pc:docMk/>
            <pc:sldMk cId="1357192176" sldId="581"/>
            <ac:grpSpMk id="345" creationId="{7E4417A6-7355-27A0-AB7B-50D581517263}"/>
          </ac:grpSpMkLst>
        </pc:grpChg>
        <pc:picChg chg="del">
          <ac:chgData name="DAVID ALEJANDRO RAMIREZ CAJIGAS" userId="061f6dae-d5a5-44c4-9059-c08db0f56acb" providerId="ADAL" clId="{22F15699-80DE-E74F-B39C-05BB41E9E186}" dt="2024-04-29T11:26:07.198" v="28" actId="478"/>
          <ac:picMkLst>
            <pc:docMk/>
            <pc:sldMk cId="1357192176" sldId="581"/>
            <ac:picMk id="109" creationId="{07FF1DEC-6816-ECAC-49B1-9EE99C4E4F93}"/>
          </ac:picMkLst>
        </pc:picChg>
      </pc:sldChg>
      <pc:sldChg chg="delSp modSp mod">
        <pc:chgData name="DAVID ALEJANDRO RAMIREZ CAJIGAS" userId="061f6dae-d5a5-44c4-9059-c08db0f56acb" providerId="ADAL" clId="{22F15699-80DE-E74F-B39C-05BB41E9E186}" dt="2024-04-29T11:28:23.165" v="53" actId="478"/>
        <pc:sldMkLst>
          <pc:docMk/>
          <pc:sldMk cId="3083114416" sldId="603"/>
        </pc:sldMkLst>
        <pc:spChg chg="del">
          <ac:chgData name="DAVID ALEJANDRO RAMIREZ CAJIGAS" userId="061f6dae-d5a5-44c4-9059-c08db0f56acb" providerId="ADAL" clId="{22F15699-80DE-E74F-B39C-05BB41E9E186}" dt="2024-04-29T11:28:16.522" v="47" actId="478"/>
          <ac:spMkLst>
            <pc:docMk/>
            <pc:sldMk cId="3083114416" sldId="603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16.522" v="47" actId="478"/>
          <ac:spMkLst>
            <pc:docMk/>
            <pc:sldMk cId="3083114416" sldId="603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16.522" v="47" actId="478"/>
          <ac:spMkLst>
            <pc:docMk/>
            <pc:sldMk cId="3083114416" sldId="603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21.373" v="50" actId="478"/>
          <ac:spMkLst>
            <pc:docMk/>
            <pc:sldMk cId="3083114416" sldId="603"/>
            <ac:spMk id="333" creationId="{04BA4DB1-0A1D-6928-CC84-A4859D28F101}"/>
          </ac:spMkLst>
        </pc:spChg>
        <pc:spChg chg="del">
          <ac:chgData name="DAVID ALEJANDRO RAMIREZ CAJIGAS" userId="061f6dae-d5a5-44c4-9059-c08db0f56acb" providerId="ADAL" clId="{22F15699-80DE-E74F-B39C-05BB41E9E186}" dt="2024-04-29T11:28:22.834" v="51" actId="478"/>
          <ac:spMkLst>
            <pc:docMk/>
            <pc:sldMk cId="3083114416" sldId="603"/>
            <ac:spMk id="335" creationId="{2A8FE4BC-1BFC-AF12-8980-834098098D20}"/>
          </ac:spMkLst>
        </pc:spChg>
        <pc:spChg chg="del">
          <ac:chgData name="DAVID ALEJANDRO RAMIREZ CAJIGAS" userId="061f6dae-d5a5-44c4-9059-c08db0f56acb" providerId="ADAL" clId="{22F15699-80DE-E74F-B39C-05BB41E9E186}" dt="2024-04-29T11:28:20.126" v="49" actId="478"/>
          <ac:spMkLst>
            <pc:docMk/>
            <pc:sldMk cId="3083114416" sldId="603"/>
            <ac:spMk id="339" creationId="{AFB559E9-4DF5-B4A4-8ACD-1792C5DAE289}"/>
          </ac:spMkLst>
        </pc:spChg>
        <pc:spChg chg="del">
          <ac:chgData name="DAVID ALEJANDRO RAMIREZ CAJIGAS" userId="061f6dae-d5a5-44c4-9059-c08db0f56acb" providerId="ADAL" clId="{22F15699-80DE-E74F-B39C-05BB41E9E186}" dt="2024-04-29T11:28:16.522" v="47" actId="478"/>
          <ac:spMkLst>
            <pc:docMk/>
            <pc:sldMk cId="3083114416" sldId="603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8:19.048" v="48" actId="478"/>
          <ac:spMkLst>
            <pc:docMk/>
            <pc:sldMk cId="3083114416" sldId="603"/>
            <ac:spMk id="353" creationId="{2E3609CA-03C8-CE8E-4035-A756A9FCF4FB}"/>
          </ac:spMkLst>
        </pc:spChg>
        <pc:picChg chg="del mod">
          <ac:chgData name="DAVID ALEJANDRO RAMIREZ CAJIGAS" userId="061f6dae-d5a5-44c4-9059-c08db0f56acb" providerId="ADAL" clId="{22F15699-80DE-E74F-B39C-05BB41E9E186}" dt="2024-04-29T11:28:23.165" v="53" actId="478"/>
          <ac:picMkLst>
            <pc:docMk/>
            <pc:sldMk cId="3083114416" sldId="603"/>
            <ac:picMk id="12" creationId="{F5355CA7-159A-DD3F-E8D7-E50A53581A8B}"/>
          </ac:picMkLst>
        </pc:picChg>
        <pc:picChg chg="del">
          <ac:chgData name="DAVID ALEJANDRO RAMIREZ CAJIGAS" userId="061f6dae-d5a5-44c4-9059-c08db0f56acb" providerId="ADAL" clId="{22F15699-80DE-E74F-B39C-05BB41E9E186}" dt="2024-04-29T11:28:16.522" v="47" actId="478"/>
          <ac:picMkLst>
            <pc:docMk/>
            <pc:sldMk cId="3083114416" sldId="603"/>
            <ac:picMk id="337" creationId="{B321E81F-EC15-28F0-E9F7-7E1FA8374320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8:42.083" v="61" actId="478"/>
        <pc:sldMkLst>
          <pc:docMk/>
          <pc:sldMk cId="1668729163" sldId="604"/>
        </pc:sldMkLst>
        <pc:spChg chg="del">
          <ac:chgData name="DAVID ALEJANDRO RAMIREZ CAJIGAS" userId="061f6dae-d5a5-44c4-9059-c08db0f56acb" providerId="ADAL" clId="{22F15699-80DE-E74F-B39C-05BB41E9E186}" dt="2024-04-29T11:28:36.716" v="58" actId="478"/>
          <ac:spMkLst>
            <pc:docMk/>
            <pc:sldMk cId="1668729163" sldId="604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36.716" v="58" actId="478"/>
          <ac:spMkLst>
            <pc:docMk/>
            <pc:sldMk cId="1668729163" sldId="604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42.083" v="61" actId="478"/>
          <ac:spMkLst>
            <pc:docMk/>
            <pc:sldMk cId="1668729163" sldId="604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8:36.716" v="58" actId="478"/>
          <ac:spMkLst>
            <pc:docMk/>
            <pc:sldMk cId="1668729163" sldId="604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38.839" v="59" actId="478"/>
          <ac:spMkLst>
            <pc:docMk/>
            <pc:sldMk cId="1668729163" sldId="604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8:40.642" v="60" actId="478"/>
          <ac:spMkLst>
            <pc:docMk/>
            <pc:sldMk cId="1668729163" sldId="604"/>
            <ac:spMk id="353" creationId="{2E3609CA-03C8-CE8E-4035-A756A9FCF4FB}"/>
          </ac:spMkLst>
        </pc:spChg>
        <pc:spChg chg="del">
          <ac:chgData name="DAVID ALEJANDRO RAMIREZ CAJIGAS" userId="061f6dae-d5a5-44c4-9059-c08db0f56acb" providerId="ADAL" clId="{22F15699-80DE-E74F-B39C-05BB41E9E186}" dt="2024-04-29T11:28:42.083" v="61" actId="478"/>
          <ac:spMkLst>
            <pc:docMk/>
            <pc:sldMk cId="1668729163" sldId="604"/>
            <ac:spMk id="389" creationId="{793AA19C-08A4-A3EE-0134-F10E45205101}"/>
          </ac:spMkLst>
        </pc:spChg>
        <pc:picChg chg="del">
          <ac:chgData name="DAVID ALEJANDRO RAMIREZ CAJIGAS" userId="061f6dae-d5a5-44c4-9059-c08db0f56acb" providerId="ADAL" clId="{22F15699-80DE-E74F-B39C-05BB41E9E186}" dt="2024-04-29T11:28:42.083" v="61" actId="478"/>
          <ac:picMkLst>
            <pc:docMk/>
            <pc:sldMk cId="1668729163" sldId="604"/>
            <ac:picMk id="334" creationId="{7D23BDA4-BCDF-205D-06D5-F4F2B5ED7A20}"/>
          </ac:picMkLst>
        </pc:picChg>
        <pc:picChg chg="del">
          <ac:chgData name="DAVID ALEJANDRO RAMIREZ CAJIGAS" userId="061f6dae-d5a5-44c4-9059-c08db0f56acb" providerId="ADAL" clId="{22F15699-80DE-E74F-B39C-05BB41E9E186}" dt="2024-04-29T11:28:38.839" v="59" actId="478"/>
          <ac:picMkLst>
            <pc:docMk/>
            <pc:sldMk cId="1668729163" sldId="604"/>
            <ac:picMk id="337" creationId="{B321E81F-EC15-28F0-E9F7-7E1FA8374320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9:00.961" v="69" actId="478"/>
        <pc:sldMkLst>
          <pc:docMk/>
          <pc:sldMk cId="3606346514" sldId="605"/>
        </pc:sldMkLst>
        <pc:spChg chg="del">
          <ac:chgData name="DAVID ALEJANDRO RAMIREZ CAJIGAS" userId="061f6dae-d5a5-44c4-9059-c08db0f56acb" providerId="ADAL" clId="{22F15699-80DE-E74F-B39C-05BB41E9E186}" dt="2024-04-29T11:28:51.545" v="65" actId="478"/>
          <ac:spMkLst>
            <pc:docMk/>
            <pc:sldMk cId="3606346514" sldId="605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51.545" v="65" actId="478"/>
          <ac:spMkLst>
            <pc:docMk/>
            <pc:sldMk cId="3606346514" sldId="605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59.673" v="68" actId="478"/>
          <ac:spMkLst>
            <pc:docMk/>
            <pc:sldMk cId="3606346514" sldId="605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8:51.545" v="65" actId="478"/>
          <ac:spMkLst>
            <pc:docMk/>
            <pc:sldMk cId="3606346514" sldId="605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54.702" v="66" actId="478"/>
          <ac:spMkLst>
            <pc:docMk/>
            <pc:sldMk cId="3606346514" sldId="605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29:00.961" v="69" actId="478"/>
          <ac:spMkLst>
            <pc:docMk/>
            <pc:sldMk cId="3606346514" sldId="605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8:54.702" v="66" actId="478"/>
          <ac:spMkLst>
            <pc:docMk/>
            <pc:sldMk cId="3606346514" sldId="605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8:54.702" v="66" actId="478"/>
          <ac:spMkLst>
            <pc:docMk/>
            <pc:sldMk cId="3606346514" sldId="605"/>
            <ac:spMk id="389" creationId="{793AA19C-08A4-A3EE-0134-F10E45205101}"/>
          </ac:spMkLst>
        </pc:spChg>
        <pc:picChg chg="del">
          <ac:chgData name="DAVID ALEJANDRO RAMIREZ CAJIGAS" userId="061f6dae-d5a5-44c4-9059-c08db0f56acb" providerId="ADAL" clId="{22F15699-80DE-E74F-B39C-05BB41E9E186}" dt="2024-04-29T11:28:51.545" v="65" actId="478"/>
          <ac:picMkLst>
            <pc:docMk/>
            <pc:sldMk cId="3606346514" sldId="605"/>
            <ac:picMk id="9" creationId="{B9DFC678-0128-F112-0FE1-36E30F778495}"/>
          </ac:picMkLst>
        </pc:picChg>
        <pc:picChg chg="del">
          <ac:chgData name="DAVID ALEJANDRO RAMIREZ CAJIGAS" userId="061f6dae-d5a5-44c4-9059-c08db0f56acb" providerId="ADAL" clId="{22F15699-80DE-E74F-B39C-05BB41E9E186}" dt="2024-04-29T11:28:59.673" v="68" actId="478"/>
          <ac:picMkLst>
            <pc:docMk/>
            <pc:sldMk cId="3606346514" sldId="605"/>
            <ac:picMk id="333" creationId="{873431EE-A3FF-8845-F1AA-A5D11BF77252}"/>
          </ac:picMkLst>
        </pc:picChg>
        <pc:picChg chg="del">
          <ac:chgData name="DAVID ALEJANDRO RAMIREZ CAJIGAS" userId="061f6dae-d5a5-44c4-9059-c08db0f56acb" providerId="ADAL" clId="{22F15699-80DE-E74F-B39C-05BB41E9E186}" dt="2024-04-29T11:28:57.392" v="67" actId="478"/>
          <ac:picMkLst>
            <pc:docMk/>
            <pc:sldMk cId="3606346514" sldId="605"/>
            <ac:picMk id="334" creationId="{D64BF6BC-F54D-3C32-67E1-4B20CA0CA140}"/>
          </ac:picMkLst>
        </pc:picChg>
        <pc:picChg chg="del">
          <ac:chgData name="DAVID ALEJANDRO RAMIREZ CAJIGAS" userId="061f6dae-d5a5-44c4-9059-c08db0f56acb" providerId="ADAL" clId="{22F15699-80DE-E74F-B39C-05BB41E9E186}" dt="2024-04-29T11:28:51.545" v="65" actId="478"/>
          <ac:picMkLst>
            <pc:docMk/>
            <pc:sldMk cId="3606346514" sldId="605"/>
            <ac:picMk id="337" creationId="{B321E81F-EC15-28F0-E9F7-7E1FA8374320}"/>
          </ac:picMkLst>
        </pc:picChg>
        <pc:picChg chg="del">
          <ac:chgData name="DAVID ALEJANDRO RAMIREZ CAJIGAS" userId="061f6dae-d5a5-44c4-9059-c08db0f56acb" providerId="ADAL" clId="{22F15699-80DE-E74F-B39C-05BB41E9E186}" dt="2024-04-29T11:28:57.392" v="67" actId="478"/>
          <ac:picMkLst>
            <pc:docMk/>
            <pc:sldMk cId="3606346514" sldId="605"/>
            <ac:picMk id="392" creationId="{B246CE59-FE5F-D860-77BA-5E61E6C95B83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9:16.598" v="78" actId="478"/>
        <pc:sldMkLst>
          <pc:docMk/>
          <pc:sldMk cId="3137065798" sldId="606"/>
        </pc:sldMkLst>
        <pc:spChg chg="del">
          <ac:chgData name="DAVID ALEJANDRO RAMIREZ CAJIGAS" userId="061f6dae-d5a5-44c4-9059-c08db0f56acb" providerId="ADAL" clId="{22F15699-80DE-E74F-B39C-05BB41E9E186}" dt="2024-04-29T11:29:07.281" v="71" actId="478"/>
          <ac:spMkLst>
            <pc:docMk/>
            <pc:sldMk cId="3137065798" sldId="606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9:07.281" v="71" actId="478"/>
          <ac:spMkLst>
            <pc:docMk/>
            <pc:sldMk cId="3137065798" sldId="606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9:13.133" v="75" actId="478"/>
          <ac:spMkLst>
            <pc:docMk/>
            <pc:sldMk cId="3137065798" sldId="606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9:07.281" v="71" actId="478"/>
          <ac:spMkLst>
            <pc:docMk/>
            <pc:sldMk cId="3137065798" sldId="606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9:15.153" v="77" actId="478"/>
          <ac:spMkLst>
            <pc:docMk/>
            <pc:sldMk cId="3137065798" sldId="606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29:14.356" v="76" actId="478"/>
          <ac:spMkLst>
            <pc:docMk/>
            <pc:sldMk cId="3137065798" sldId="606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9:07.281" v="71" actId="478"/>
          <ac:spMkLst>
            <pc:docMk/>
            <pc:sldMk cId="3137065798" sldId="606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9:12.238" v="74" actId="478"/>
          <ac:spMkLst>
            <pc:docMk/>
            <pc:sldMk cId="3137065798" sldId="606"/>
            <ac:spMk id="353" creationId="{2E3609CA-03C8-CE8E-4035-A756A9FCF4FB}"/>
          </ac:spMkLst>
        </pc:spChg>
        <pc:spChg chg="del">
          <ac:chgData name="DAVID ALEJANDRO RAMIREZ CAJIGAS" userId="061f6dae-d5a5-44c4-9059-c08db0f56acb" providerId="ADAL" clId="{22F15699-80DE-E74F-B39C-05BB41E9E186}" dt="2024-04-29T11:29:16.598" v="78" actId="478"/>
          <ac:spMkLst>
            <pc:docMk/>
            <pc:sldMk cId="3137065798" sldId="606"/>
            <ac:spMk id="389" creationId="{793AA19C-08A4-A3EE-0134-F10E45205101}"/>
          </ac:spMkLst>
        </pc:spChg>
        <pc:picChg chg="del">
          <ac:chgData name="DAVID ALEJANDRO RAMIREZ CAJIGAS" userId="061f6dae-d5a5-44c4-9059-c08db0f56acb" providerId="ADAL" clId="{22F15699-80DE-E74F-B39C-05BB41E9E186}" dt="2024-04-29T11:29:07.281" v="71" actId="478"/>
          <ac:picMkLst>
            <pc:docMk/>
            <pc:sldMk cId="3137065798" sldId="606"/>
            <ac:picMk id="12" creationId="{13445D2E-A817-1645-0761-F8681CFEFFBE}"/>
          </ac:picMkLst>
        </pc:picChg>
        <pc:picChg chg="del">
          <ac:chgData name="DAVID ALEJANDRO RAMIREZ CAJIGAS" userId="061f6dae-d5a5-44c4-9059-c08db0f56acb" providerId="ADAL" clId="{22F15699-80DE-E74F-B39C-05BB41E9E186}" dt="2024-04-29T11:29:10.727" v="73" actId="478"/>
          <ac:picMkLst>
            <pc:docMk/>
            <pc:sldMk cId="3137065798" sldId="606"/>
            <ac:picMk id="103" creationId="{E31C85E8-18D1-F62E-2F59-946D157D77D9}"/>
          </ac:picMkLst>
        </pc:picChg>
        <pc:picChg chg="del">
          <ac:chgData name="DAVID ALEJANDRO RAMIREZ CAJIGAS" userId="061f6dae-d5a5-44c4-9059-c08db0f56acb" providerId="ADAL" clId="{22F15699-80DE-E74F-B39C-05BB41E9E186}" dt="2024-04-29T11:29:07.281" v="71" actId="478"/>
          <ac:picMkLst>
            <pc:docMk/>
            <pc:sldMk cId="3137065798" sldId="606"/>
            <ac:picMk id="337" creationId="{B321E81F-EC15-28F0-E9F7-7E1FA8374320}"/>
          </ac:picMkLst>
        </pc:picChg>
        <pc:picChg chg="del">
          <ac:chgData name="DAVID ALEJANDRO RAMIREZ CAJIGAS" userId="061f6dae-d5a5-44c4-9059-c08db0f56acb" providerId="ADAL" clId="{22F15699-80DE-E74F-B39C-05BB41E9E186}" dt="2024-04-29T11:29:09.792" v="72" actId="478"/>
          <ac:picMkLst>
            <pc:docMk/>
            <pc:sldMk cId="3137065798" sldId="606"/>
            <ac:picMk id="425" creationId="{B891A5EF-B344-EECC-7EA8-3BF3AC89131A}"/>
          </ac:picMkLst>
        </pc:picChg>
        <pc:picChg chg="del">
          <ac:chgData name="DAVID ALEJANDRO RAMIREZ CAJIGAS" userId="061f6dae-d5a5-44c4-9059-c08db0f56acb" providerId="ADAL" clId="{22F15699-80DE-E74F-B39C-05BB41E9E186}" dt="2024-04-29T11:29:09.792" v="72" actId="478"/>
          <ac:picMkLst>
            <pc:docMk/>
            <pc:sldMk cId="3137065798" sldId="606"/>
            <ac:picMk id="427" creationId="{9DD42F26-AF7E-B595-AAF0-9527A01C8B09}"/>
          </ac:picMkLst>
        </pc:picChg>
        <pc:picChg chg="del">
          <ac:chgData name="DAVID ALEJANDRO RAMIREZ CAJIGAS" userId="061f6dae-d5a5-44c4-9059-c08db0f56acb" providerId="ADAL" clId="{22F15699-80DE-E74F-B39C-05BB41E9E186}" dt="2024-04-29T11:29:07.281" v="71" actId="478"/>
          <ac:picMkLst>
            <pc:docMk/>
            <pc:sldMk cId="3137065798" sldId="606"/>
            <ac:picMk id="428" creationId="{5C8A5AF9-AF65-2CED-E9B8-F5E6C177E156}"/>
          </ac:picMkLst>
        </pc:picChg>
        <pc:picChg chg="del">
          <ac:chgData name="DAVID ALEJANDRO RAMIREZ CAJIGAS" userId="061f6dae-d5a5-44c4-9059-c08db0f56acb" providerId="ADAL" clId="{22F15699-80DE-E74F-B39C-05BB41E9E186}" dt="2024-04-29T11:29:09.792" v="72" actId="478"/>
          <ac:picMkLst>
            <pc:docMk/>
            <pc:sldMk cId="3137065798" sldId="606"/>
            <ac:picMk id="433" creationId="{34C3022D-6952-9807-E29E-C288379C2327}"/>
          </ac:picMkLst>
        </pc:picChg>
      </pc:sldChg>
      <pc:sldChg chg="delSp modSp mod">
        <pc:chgData name="DAVID ALEJANDRO RAMIREZ CAJIGAS" userId="061f6dae-d5a5-44c4-9059-c08db0f56acb" providerId="ADAL" clId="{22F15699-80DE-E74F-B39C-05BB41E9E186}" dt="2024-04-29T11:29:26.334" v="84" actId="478"/>
        <pc:sldMkLst>
          <pc:docMk/>
          <pc:sldMk cId="942610368" sldId="607"/>
        </pc:sldMkLst>
        <pc:spChg chg="del">
          <ac:chgData name="DAVID ALEJANDRO RAMIREZ CAJIGAS" userId="061f6dae-d5a5-44c4-9059-c08db0f56acb" providerId="ADAL" clId="{22F15699-80DE-E74F-B39C-05BB41E9E186}" dt="2024-04-29T11:29:19.714" v="79" actId="478"/>
          <ac:spMkLst>
            <pc:docMk/>
            <pc:sldMk cId="942610368" sldId="607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9:19.714" v="79" actId="478"/>
          <ac:spMkLst>
            <pc:docMk/>
            <pc:sldMk cId="942610368" sldId="607"/>
            <ac:spMk id="8" creationId="{1A4F4E13-EB07-135A-BE24-479EF693AC5F}"/>
          </ac:spMkLst>
        </pc:spChg>
        <pc:spChg chg="del mod">
          <ac:chgData name="DAVID ALEJANDRO RAMIREZ CAJIGAS" userId="061f6dae-d5a5-44c4-9059-c08db0f56acb" providerId="ADAL" clId="{22F15699-80DE-E74F-B39C-05BB41E9E186}" dt="2024-04-29T11:29:26.334" v="84" actId="478"/>
          <ac:spMkLst>
            <pc:docMk/>
            <pc:sldMk cId="942610368" sldId="607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9:19.714" v="79" actId="478"/>
          <ac:spMkLst>
            <pc:docMk/>
            <pc:sldMk cId="942610368" sldId="607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9:25.375" v="83" actId="478"/>
          <ac:spMkLst>
            <pc:docMk/>
            <pc:sldMk cId="942610368" sldId="607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29:24.048" v="81" actId="478"/>
          <ac:spMkLst>
            <pc:docMk/>
            <pc:sldMk cId="942610368" sldId="607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9:19.714" v="79" actId="478"/>
          <ac:spMkLst>
            <pc:docMk/>
            <pc:sldMk cId="942610368" sldId="607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9:22.470" v="80" actId="478"/>
          <ac:spMkLst>
            <pc:docMk/>
            <pc:sldMk cId="942610368" sldId="607"/>
            <ac:spMk id="353" creationId="{2E3609CA-03C8-CE8E-4035-A756A9FCF4FB}"/>
          </ac:spMkLst>
        </pc:spChg>
        <pc:picChg chg="del">
          <ac:chgData name="DAVID ALEJANDRO RAMIREZ CAJIGAS" userId="061f6dae-d5a5-44c4-9059-c08db0f56acb" providerId="ADAL" clId="{22F15699-80DE-E74F-B39C-05BB41E9E186}" dt="2024-04-29T11:29:22.470" v="80" actId="478"/>
          <ac:picMkLst>
            <pc:docMk/>
            <pc:sldMk cId="942610368" sldId="607"/>
            <ac:picMk id="103" creationId="{8D78A35E-B080-5970-1960-E895A2D8A105}"/>
          </ac:picMkLst>
        </pc:picChg>
        <pc:picChg chg="del">
          <ac:chgData name="DAVID ALEJANDRO RAMIREZ CAJIGAS" userId="061f6dae-d5a5-44c4-9059-c08db0f56acb" providerId="ADAL" clId="{22F15699-80DE-E74F-B39C-05BB41E9E186}" dt="2024-04-29T11:29:22.470" v="80" actId="478"/>
          <ac:picMkLst>
            <pc:docMk/>
            <pc:sldMk cId="942610368" sldId="607"/>
            <ac:picMk id="333" creationId="{96C2D033-DC06-03EF-BE07-885C12EDC002}"/>
          </ac:picMkLst>
        </pc:picChg>
        <pc:picChg chg="del">
          <ac:chgData name="DAVID ALEJANDRO RAMIREZ CAJIGAS" userId="061f6dae-d5a5-44c4-9059-c08db0f56acb" providerId="ADAL" clId="{22F15699-80DE-E74F-B39C-05BB41E9E186}" dt="2024-04-29T11:29:19.714" v="79" actId="478"/>
          <ac:picMkLst>
            <pc:docMk/>
            <pc:sldMk cId="942610368" sldId="607"/>
            <ac:picMk id="337" creationId="{B321E81F-EC15-28F0-E9F7-7E1FA8374320}"/>
          </ac:picMkLst>
        </pc:picChg>
        <pc:picChg chg="del">
          <ac:chgData name="DAVID ALEJANDRO RAMIREZ CAJIGAS" userId="061f6dae-d5a5-44c4-9059-c08db0f56acb" providerId="ADAL" clId="{22F15699-80DE-E74F-B39C-05BB41E9E186}" dt="2024-04-29T11:29:22.470" v="80" actId="478"/>
          <ac:picMkLst>
            <pc:docMk/>
            <pc:sldMk cId="942610368" sldId="607"/>
            <ac:picMk id="426" creationId="{3C8D89CA-86F5-E7DE-E5B8-050EDA75DE53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9:39.199" v="89" actId="478"/>
        <pc:sldMkLst>
          <pc:docMk/>
          <pc:sldMk cId="1935011408" sldId="608"/>
        </pc:sldMkLst>
        <pc:spChg chg="del">
          <ac:chgData name="DAVID ALEJANDRO RAMIREZ CAJIGAS" userId="061f6dae-d5a5-44c4-9059-c08db0f56acb" providerId="ADAL" clId="{22F15699-80DE-E74F-B39C-05BB41E9E186}" dt="2024-04-29T11:29:31.523" v="85" actId="478"/>
          <ac:spMkLst>
            <pc:docMk/>
            <pc:sldMk cId="1935011408" sldId="608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9:31.523" v="85" actId="478"/>
          <ac:spMkLst>
            <pc:docMk/>
            <pc:sldMk cId="1935011408" sldId="608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9:39.199" v="89" actId="478"/>
          <ac:spMkLst>
            <pc:docMk/>
            <pc:sldMk cId="1935011408" sldId="608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9:31.523" v="85" actId="478"/>
          <ac:spMkLst>
            <pc:docMk/>
            <pc:sldMk cId="1935011408" sldId="608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9:37.148" v="88" actId="478"/>
          <ac:spMkLst>
            <pc:docMk/>
            <pc:sldMk cId="1935011408" sldId="608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29:37.148" v="88" actId="478"/>
          <ac:spMkLst>
            <pc:docMk/>
            <pc:sldMk cId="1935011408" sldId="608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9:31.523" v="85" actId="478"/>
          <ac:spMkLst>
            <pc:docMk/>
            <pc:sldMk cId="1935011408" sldId="608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9:34.775" v="87" actId="478"/>
          <ac:spMkLst>
            <pc:docMk/>
            <pc:sldMk cId="1935011408" sldId="608"/>
            <ac:spMk id="353" creationId="{2E3609CA-03C8-CE8E-4035-A756A9FCF4FB}"/>
          </ac:spMkLst>
        </pc:spChg>
        <pc:spChg chg="del">
          <ac:chgData name="DAVID ALEJANDRO RAMIREZ CAJIGAS" userId="061f6dae-d5a5-44c4-9059-c08db0f56acb" providerId="ADAL" clId="{22F15699-80DE-E74F-B39C-05BB41E9E186}" dt="2024-04-29T11:29:37.148" v="88" actId="478"/>
          <ac:spMkLst>
            <pc:docMk/>
            <pc:sldMk cId="1935011408" sldId="608"/>
            <ac:spMk id="426" creationId="{B14B432B-D58C-C31D-B19D-305EA50F2C0F}"/>
          </ac:spMkLst>
        </pc:spChg>
        <pc:picChg chg="del">
          <ac:chgData name="DAVID ALEJANDRO RAMIREZ CAJIGAS" userId="061f6dae-d5a5-44c4-9059-c08db0f56acb" providerId="ADAL" clId="{22F15699-80DE-E74F-B39C-05BB41E9E186}" dt="2024-04-29T11:29:33.306" v="86" actId="478"/>
          <ac:picMkLst>
            <pc:docMk/>
            <pc:sldMk cId="1935011408" sldId="608"/>
            <ac:picMk id="103" creationId="{E56BEA52-C22E-353A-FE10-9D8D981C1973}"/>
          </ac:picMkLst>
        </pc:picChg>
        <pc:picChg chg="del">
          <ac:chgData name="DAVID ALEJANDRO RAMIREZ CAJIGAS" userId="061f6dae-d5a5-44c4-9059-c08db0f56acb" providerId="ADAL" clId="{22F15699-80DE-E74F-B39C-05BB41E9E186}" dt="2024-04-29T11:29:31.523" v="85" actId="478"/>
          <ac:picMkLst>
            <pc:docMk/>
            <pc:sldMk cId="1935011408" sldId="608"/>
            <ac:picMk id="337" creationId="{B321E81F-EC15-28F0-E9F7-7E1FA8374320}"/>
          </ac:picMkLst>
        </pc:picChg>
        <pc:picChg chg="del">
          <ac:chgData name="DAVID ALEJANDRO RAMIREZ CAJIGAS" userId="061f6dae-d5a5-44c4-9059-c08db0f56acb" providerId="ADAL" clId="{22F15699-80DE-E74F-B39C-05BB41E9E186}" dt="2024-04-29T11:29:33.306" v="86" actId="478"/>
          <ac:picMkLst>
            <pc:docMk/>
            <pc:sldMk cId="1935011408" sldId="608"/>
            <ac:picMk id="424" creationId="{358D4900-ED2C-8A06-DC7E-5202FDBA377F}"/>
          </ac:picMkLst>
        </pc:picChg>
        <pc:picChg chg="del">
          <ac:chgData name="DAVID ALEJANDRO RAMIREZ CAJIGAS" userId="061f6dae-d5a5-44c4-9059-c08db0f56acb" providerId="ADAL" clId="{22F15699-80DE-E74F-B39C-05BB41E9E186}" dt="2024-04-29T11:29:33.306" v="86" actId="478"/>
          <ac:picMkLst>
            <pc:docMk/>
            <pc:sldMk cId="1935011408" sldId="608"/>
            <ac:picMk id="425" creationId="{8C7E80AF-7CCC-2222-50A3-AF636942E94E}"/>
          </ac:picMkLst>
        </pc:picChg>
        <pc:picChg chg="del">
          <ac:chgData name="DAVID ALEJANDRO RAMIREZ CAJIGAS" userId="061f6dae-d5a5-44c4-9059-c08db0f56acb" providerId="ADAL" clId="{22F15699-80DE-E74F-B39C-05BB41E9E186}" dt="2024-04-29T11:29:33.306" v="86" actId="478"/>
          <ac:picMkLst>
            <pc:docMk/>
            <pc:sldMk cId="1935011408" sldId="608"/>
            <ac:picMk id="428" creationId="{6669E0EA-657E-5C7F-0733-0E0288A8F4FA}"/>
          </ac:picMkLst>
        </pc:picChg>
      </pc:sldChg>
      <pc:sldChg chg="addSp delSp modSp mod">
        <pc:chgData name="DAVID ALEJANDRO RAMIREZ CAJIGAS" userId="061f6dae-d5a5-44c4-9059-c08db0f56acb" providerId="ADAL" clId="{22F15699-80DE-E74F-B39C-05BB41E9E186}" dt="2024-04-29T11:29:57.816" v="98"/>
        <pc:sldMkLst>
          <pc:docMk/>
          <pc:sldMk cId="2538589062" sldId="609"/>
        </pc:sldMkLst>
        <pc:spChg chg="del">
          <ac:chgData name="DAVID ALEJANDRO RAMIREZ CAJIGAS" userId="061f6dae-d5a5-44c4-9059-c08db0f56acb" providerId="ADAL" clId="{22F15699-80DE-E74F-B39C-05BB41E9E186}" dt="2024-04-29T11:29:45.604" v="91" actId="478"/>
          <ac:spMkLst>
            <pc:docMk/>
            <pc:sldMk cId="2538589062" sldId="609"/>
            <ac:spMk id="3" creationId="{A23BEA45-81D0-4B51-A3D4-29FD81DB5586}"/>
          </ac:spMkLst>
        </pc:spChg>
        <pc:spChg chg="add del mod">
          <ac:chgData name="DAVID ALEJANDRO RAMIREZ CAJIGAS" userId="061f6dae-d5a5-44c4-9059-c08db0f56acb" providerId="ADAL" clId="{22F15699-80DE-E74F-B39C-05BB41E9E186}" dt="2024-04-29T11:29:57.816" v="98"/>
          <ac:spMkLst>
            <pc:docMk/>
            <pc:sldMk cId="2538589062" sldId="609"/>
            <ac:spMk id="7" creationId="{B47333CD-8C0A-0DE6-2E29-06F36F4E3268}"/>
          </ac:spMkLst>
        </pc:spChg>
        <pc:spChg chg="del">
          <ac:chgData name="DAVID ALEJANDRO RAMIREZ CAJIGAS" userId="061f6dae-d5a5-44c4-9059-c08db0f56acb" providerId="ADAL" clId="{22F15699-80DE-E74F-B39C-05BB41E9E186}" dt="2024-04-29T11:29:45.604" v="91" actId="478"/>
          <ac:spMkLst>
            <pc:docMk/>
            <pc:sldMk cId="2538589062" sldId="609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9:56.813" v="96" actId="478"/>
          <ac:spMkLst>
            <pc:docMk/>
            <pc:sldMk cId="2538589062" sldId="609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9:45.604" v="91" actId="478"/>
          <ac:spMkLst>
            <pc:docMk/>
            <pc:sldMk cId="2538589062" sldId="609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9:42.727" v="90" actId="478"/>
          <ac:spMkLst>
            <pc:docMk/>
            <pc:sldMk cId="2538589062" sldId="609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29:42.727" v="90" actId="478"/>
          <ac:spMkLst>
            <pc:docMk/>
            <pc:sldMk cId="2538589062" sldId="609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9:45.604" v="91" actId="478"/>
          <ac:spMkLst>
            <pc:docMk/>
            <pc:sldMk cId="2538589062" sldId="609"/>
            <ac:spMk id="348" creationId="{BC64D35F-08FA-A4FD-E207-7D31D4B0F48C}"/>
          </ac:spMkLst>
        </pc:spChg>
        <pc:spChg chg="add del">
          <ac:chgData name="DAVID ALEJANDRO RAMIREZ CAJIGAS" userId="061f6dae-d5a5-44c4-9059-c08db0f56acb" providerId="ADAL" clId="{22F15699-80DE-E74F-B39C-05BB41E9E186}" dt="2024-04-29T11:29:53.375" v="94" actId="478"/>
          <ac:spMkLst>
            <pc:docMk/>
            <pc:sldMk cId="2538589062" sldId="609"/>
            <ac:spMk id="353" creationId="{2E3609CA-03C8-CE8E-4035-A756A9FCF4FB}"/>
          </ac:spMkLst>
        </pc:spChg>
        <pc:spChg chg="add del">
          <ac:chgData name="DAVID ALEJANDRO RAMIREZ CAJIGAS" userId="061f6dae-d5a5-44c4-9059-c08db0f56acb" providerId="ADAL" clId="{22F15699-80DE-E74F-B39C-05BB41E9E186}" dt="2024-04-29T11:29:53.375" v="94" actId="478"/>
          <ac:spMkLst>
            <pc:docMk/>
            <pc:sldMk cId="2538589062" sldId="609"/>
            <ac:spMk id="426" creationId="{B14B432B-D58C-C31D-B19D-305EA50F2C0F}"/>
          </ac:spMkLst>
        </pc:spChg>
        <pc:spChg chg="add del">
          <ac:chgData name="DAVID ALEJANDRO RAMIREZ CAJIGAS" userId="061f6dae-d5a5-44c4-9059-c08db0f56acb" providerId="ADAL" clId="{22F15699-80DE-E74F-B39C-05BB41E9E186}" dt="2024-04-29T11:29:53.375" v="94" actId="478"/>
          <ac:spMkLst>
            <pc:docMk/>
            <pc:sldMk cId="2538589062" sldId="609"/>
            <ac:spMk id="531" creationId="{FF5C417F-A99C-B3A2-87D4-C3E00F5C299B}"/>
          </ac:spMkLst>
        </pc:spChg>
        <pc:picChg chg="add del">
          <ac:chgData name="DAVID ALEJANDRO RAMIREZ CAJIGAS" userId="061f6dae-d5a5-44c4-9059-c08db0f56acb" providerId="ADAL" clId="{22F15699-80DE-E74F-B39C-05BB41E9E186}" dt="2024-04-29T11:29:49.541" v="93" actId="478"/>
          <ac:picMkLst>
            <pc:docMk/>
            <pc:sldMk cId="2538589062" sldId="609"/>
            <ac:picMk id="6" creationId="{97BF99DD-6E5E-5FCD-CD40-AC7DA128C573}"/>
          </ac:picMkLst>
        </pc:picChg>
        <pc:picChg chg="add del">
          <ac:chgData name="DAVID ALEJANDRO RAMIREZ CAJIGAS" userId="061f6dae-d5a5-44c4-9059-c08db0f56acb" providerId="ADAL" clId="{22F15699-80DE-E74F-B39C-05BB41E9E186}" dt="2024-04-29T11:29:53.375" v="94" actId="478"/>
          <ac:picMkLst>
            <pc:docMk/>
            <pc:sldMk cId="2538589062" sldId="609"/>
            <ac:picMk id="9" creationId="{CBB94C0E-ACE8-6AB1-6AEE-F3576109ACE0}"/>
          </ac:picMkLst>
        </pc:picChg>
        <pc:picChg chg="add del">
          <ac:chgData name="DAVID ALEJANDRO RAMIREZ CAJIGAS" userId="061f6dae-d5a5-44c4-9059-c08db0f56acb" providerId="ADAL" clId="{22F15699-80DE-E74F-B39C-05BB41E9E186}" dt="2024-04-29T11:29:53.375" v="94" actId="478"/>
          <ac:picMkLst>
            <pc:docMk/>
            <pc:sldMk cId="2538589062" sldId="609"/>
            <ac:picMk id="12" creationId="{4A486D2C-6025-1073-8A10-B0EBCB96118F}"/>
          </ac:picMkLst>
        </pc:picChg>
        <pc:picChg chg="del">
          <ac:chgData name="DAVID ALEJANDRO RAMIREZ CAJIGAS" userId="061f6dae-d5a5-44c4-9059-c08db0f56acb" providerId="ADAL" clId="{22F15699-80DE-E74F-B39C-05BB41E9E186}" dt="2024-04-29T11:29:45.604" v="91" actId="478"/>
          <ac:picMkLst>
            <pc:docMk/>
            <pc:sldMk cId="2538589062" sldId="609"/>
            <ac:picMk id="337" creationId="{B321E81F-EC15-28F0-E9F7-7E1FA8374320}"/>
          </ac:picMkLst>
        </pc:picChg>
        <pc:picChg chg="add del">
          <ac:chgData name="DAVID ALEJANDRO RAMIREZ CAJIGAS" userId="061f6dae-d5a5-44c4-9059-c08db0f56acb" providerId="ADAL" clId="{22F15699-80DE-E74F-B39C-05BB41E9E186}" dt="2024-04-29T11:29:53.375" v="94" actId="478"/>
          <ac:picMkLst>
            <pc:docMk/>
            <pc:sldMk cId="2538589062" sldId="609"/>
            <ac:picMk id="534" creationId="{1312353C-D0D0-CB0D-2F8F-D4252137EA9B}"/>
          </ac:picMkLst>
        </pc:picChg>
        <pc:picChg chg="del">
          <ac:chgData name="DAVID ALEJANDRO RAMIREZ CAJIGAS" userId="061f6dae-d5a5-44c4-9059-c08db0f56acb" providerId="ADAL" clId="{22F15699-80DE-E74F-B39C-05BB41E9E186}" dt="2024-04-29T11:29:42.727" v="90" actId="478"/>
          <ac:picMkLst>
            <pc:docMk/>
            <pc:sldMk cId="2538589062" sldId="609"/>
            <ac:picMk id="540" creationId="{2E4011DC-4ADC-EC1B-A44C-154A378A29C1}"/>
          </ac:picMkLst>
        </pc:picChg>
      </pc:sldChg>
      <pc:sldChg chg="del">
        <pc:chgData name="DAVID ALEJANDRO RAMIREZ CAJIGAS" userId="061f6dae-d5a5-44c4-9059-c08db0f56acb" providerId="ADAL" clId="{22F15699-80DE-E74F-B39C-05BB41E9E186}" dt="2024-04-29T11:30:29.725" v="118" actId="2696"/>
        <pc:sldMkLst>
          <pc:docMk/>
          <pc:sldMk cId="3945504719" sldId="610"/>
        </pc:sldMkLst>
      </pc:sldChg>
      <pc:sldChg chg="del">
        <pc:chgData name="DAVID ALEJANDRO RAMIREZ CAJIGAS" userId="061f6dae-d5a5-44c4-9059-c08db0f56acb" providerId="ADAL" clId="{22F15699-80DE-E74F-B39C-05BB41E9E186}" dt="2024-04-29T11:30:30.854" v="119" actId="2696"/>
        <pc:sldMkLst>
          <pc:docMk/>
          <pc:sldMk cId="3406615983" sldId="611"/>
        </pc:sldMkLst>
      </pc:sldChg>
      <pc:sldChg chg="addSp delSp modSp mod">
        <pc:chgData name="DAVID ALEJANDRO RAMIREZ CAJIGAS" userId="061f6dae-d5a5-44c4-9059-c08db0f56acb" providerId="ADAL" clId="{22F15699-80DE-E74F-B39C-05BB41E9E186}" dt="2024-04-29T11:25:51.612" v="18" actId="478"/>
        <pc:sldMkLst>
          <pc:docMk/>
          <pc:sldMk cId="1526078754" sldId="613"/>
        </pc:sldMkLst>
        <pc:spChg chg="del mod">
          <ac:chgData name="DAVID ALEJANDRO RAMIREZ CAJIGAS" userId="061f6dae-d5a5-44c4-9059-c08db0f56acb" providerId="ADAL" clId="{22F15699-80DE-E74F-B39C-05BB41E9E186}" dt="2024-04-29T11:25:51.612" v="18" actId="478"/>
          <ac:spMkLst>
            <pc:docMk/>
            <pc:sldMk cId="1526078754" sldId="613"/>
            <ac:spMk id="8" creationId="{8A562518-AF91-0C49-BC91-916C7AE3CE75}"/>
          </ac:spMkLst>
        </pc:spChg>
        <pc:spChg chg="del">
          <ac:chgData name="DAVID ALEJANDRO RAMIREZ CAJIGAS" userId="061f6dae-d5a5-44c4-9059-c08db0f56acb" providerId="ADAL" clId="{22F15699-80DE-E74F-B39C-05BB41E9E186}" dt="2024-04-29T11:25:47.249" v="14" actId="478"/>
          <ac:spMkLst>
            <pc:docMk/>
            <pc:sldMk cId="1526078754" sldId="613"/>
            <ac:spMk id="549" creationId="{A34AA250-3251-FEE6-9498-1EAF8D243309}"/>
          </ac:spMkLst>
        </pc:spChg>
        <pc:spChg chg="del mod">
          <ac:chgData name="DAVID ALEJANDRO RAMIREZ CAJIGAS" userId="061f6dae-d5a5-44c4-9059-c08db0f56acb" providerId="ADAL" clId="{22F15699-80DE-E74F-B39C-05BB41E9E186}" dt="2024-04-29T11:25:50.181" v="17" actId="478"/>
          <ac:spMkLst>
            <pc:docMk/>
            <pc:sldMk cId="1526078754" sldId="613"/>
            <ac:spMk id="553" creationId="{213D7D66-B992-7C57-5782-00953B5313E8}"/>
          </ac:spMkLst>
        </pc:spChg>
        <pc:grpChg chg="add del">
          <ac:chgData name="DAVID ALEJANDRO RAMIREZ CAJIGAS" userId="061f6dae-d5a5-44c4-9059-c08db0f56acb" providerId="ADAL" clId="{22F15699-80DE-E74F-B39C-05BB41E9E186}" dt="2024-04-29T11:25:44.999" v="12" actId="478"/>
          <ac:grpSpMkLst>
            <pc:docMk/>
            <pc:sldMk cId="1526078754" sldId="613"/>
            <ac:grpSpMk id="3" creationId="{E4D22306-8A34-9486-0A98-7AC6D806968E}"/>
          </ac:grpSpMkLst>
        </pc:grpChg>
        <pc:grpChg chg="del">
          <ac:chgData name="DAVID ALEJANDRO RAMIREZ CAJIGAS" userId="061f6dae-d5a5-44c4-9059-c08db0f56acb" providerId="ADAL" clId="{22F15699-80DE-E74F-B39C-05BB41E9E186}" dt="2024-04-29T11:25:46.748" v="13" actId="478"/>
          <ac:grpSpMkLst>
            <pc:docMk/>
            <pc:sldMk cId="1526078754" sldId="613"/>
            <ac:grpSpMk id="247" creationId="{DA088671-1445-204E-5900-3F8EFEE36D31}"/>
          </ac:grpSpMkLst>
        </pc:grpChg>
        <pc:grpChg chg="del">
          <ac:chgData name="DAVID ALEJANDRO RAMIREZ CAJIGAS" userId="061f6dae-d5a5-44c4-9059-c08db0f56acb" providerId="ADAL" clId="{22F15699-80DE-E74F-B39C-05BB41E9E186}" dt="2024-04-29T11:25:46.748" v="13" actId="478"/>
          <ac:grpSpMkLst>
            <pc:docMk/>
            <pc:sldMk cId="1526078754" sldId="613"/>
            <ac:grpSpMk id="437" creationId="{BCE5CA56-4799-676A-F0E9-DF28F308BC1B}"/>
          </ac:grpSpMkLst>
        </pc:grpChg>
        <pc:picChg chg="add del">
          <ac:chgData name="DAVID ALEJANDRO RAMIREZ CAJIGAS" userId="061f6dae-d5a5-44c4-9059-c08db0f56acb" providerId="ADAL" clId="{22F15699-80DE-E74F-B39C-05BB41E9E186}" dt="2024-04-29T11:25:43.028" v="11" actId="478"/>
          <ac:picMkLst>
            <pc:docMk/>
            <pc:sldMk cId="1526078754" sldId="613"/>
            <ac:picMk id="16" creationId="{838B02A3-13B6-11EB-F367-C8D10D6D3187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30:20.480" v="114" actId="478"/>
        <pc:sldMkLst>
          <pc:docMk/>
          <pc:sldMk cId="2101435130" sldId="614"/>
        </pc:sldMkLst>
        <pc:spChg chg="del">
          <ac:chgData name="DAVID ALEJANDRO RAMIREZ CAJIGAS" userId="061f6dae-d5a5-44c4-9059-c08db0f56acb" providerId="ADAL" clId="{22F15699-80DE-E74F-B39C-05BB41E9E186}" dt="2024-04-29T11:30:19.753" v="113" actId="478"/>
          <ac:spMkLst>
            <pc:docMk/>
            <pc:sldMk cId="2101435130" sldId="614"/>
            <ac:spMk id="13" creationId="{697EE145-A165-4452-939D-68D35EF0DF27}"/>
          </ac:spMkLst>
        </pc:spChg>
        <pc:spChg chg="del">
          <ac:chgData name="DAVID ALEJANDRO RAMIREZ CAJIGAS" userId="061f6dae-d5a5-44c4-9059-c08db0f56acb" providerId="ADAL" clId="{22F15699-80DE-E74F-B39C-05BB41E9E186}" dt="2024-04-29T11:30:14.845" v="110" actId="478"/>
          <ac:spMkLst>
            <pc:docMk/>
            <pc:sldMk cId="2101435130" sldId="614"/>
            <ac:spMk id="1148" creationId="{A0F5C72C-A6F3-B964-5026-F26A3BD7A80B}"/>
          </ac:spMkLst>
        </pc:spChg>
        <pc:spChg chg="del">
          <ac:chgData name="DAVID ALEJANDRO RAMIREZ CAJIGAS" userId="061f6dae-d5a5-44c4-9059-c08db0f56acb" providerId="ADAL" clId="{22F15699-80DE-E74F-B39C-05BB41E9E186}" dt="2024-04-29T11:30:14.845" v="110" actId="478"/>
          <ac:spMkLst>
            <pc:docMk/>
            <pc:sldMk cId="2101435130" sldId="614"/>
            <ac:spMk id="1149" creationId="{FC876381-4FEA-05B8-D33A-EC396ABB1C53}"/>
          </ac:spMkLst>
        </pc:spChg>
        <pc:spChg chg="del">
          <ac:chgData name="DAVID ALEJANDRO RAMIREZ CAJIGAS" userId="061f6dae-d5a5-44c4-9059-c08db0f56acb" providerId="ADAL" clId="{22F15699-80DE-E74F-B39C-05BB41E9E186}" dt="2024-04-29T11:30:14.845" v="110" actId="478"/>
          <ac:spMkLst>
            <pc:docMk/>
            <pc:sldMk cId="2101435130" sldId="614"/>
            <ac:spMk id="1150" creationId="{99F232C2-2413-BBBA-D7FA-9C768349FCED}"/>
          </ac:spMkLst>
        </pc:spChg>
        <pc:spChg chg="del">
          <ac:chgData name="DAVID ALEJANDRO RAMIREZ CAJIGAS" userId="061f6dae-d5a5-44c4-9059-c08db0f56acb" providerId="ADAL" clId="{22F15699-80DE-E74F-B39C-05BB41E9E186}" dt="2024-04-29T11:30:14.845" v="110" actId="478"/>
          <ac:spMkLst>
            <pc:docMk/>
            <pc:sldMk cId="2101435130" sldId="614"/>
            <ac:spMk id="1152" creationId="{106F65A5-5FA9-1B93-FC7F-17F7DE0F0D58}"/>
          </ac:spMkLst>
        </pc:spChg>
        <pc:grpChg chg="del">
          <ac:chgData name="DAVID ALEJANDRO RAMIREZ CAJIGAS" userId="061f6dae-d5a5-44c4-9059-c08db0f56acb" providerId="ADAL" clId="{22F15699-80DE-E74F-B39C-05BB41E9E186}" dt="2024-04-29T11:30:18.379" v="112" actId="478"/>
          <ac:grpSpMkLst>
            <pc:docMk/>
            <pc:sldMk cId="2101435130" sldId="614"/>
            <ac:grpSpMk id="584" creationId="{7D978E31-98C5-60B5-3014-7C3C6B486A43}"/>
          </ac:grpSpMkLst>
        </pc:grpChg>
        <pc:grpChg chg="del">
          <ac:chgData name="DAVID ALEJANDRO RAMIREZ CAJIGAS" userId="061f6dae-d5a5-44c4-9059-c08db0f56acb" providerId="ADAL" clId="{22F15699-80DE-E74F-B39C-05BB41E9E186}" dt="2024-04-29T11:30:20.480" v="114" actId="478"/>
          <ac:grpSpMkLst>
            <pc:docMk/>
            <pc:sldMk cId="2101435130" sldId="614"/>
            <ac:grpSpMk id="1042" creationId="{0B68F1EC-8E09-DA08-A063-475622EF3EA6}"/>
          </ac:grpSpMkLst>
        </pc:grpChg>
        <pc:picChg chg="del">
          <ac:chgData name="DAVID ALEJANDRO RAMIREZ CAJIGAS" userId="061f6dae-d5a5-44c4-9059-c08db0f56acb" providerId="ADAL" clId="{22F15699-80DE-E74F-B39C-05BB41E9E186}" dt="2024-04-29T11:30:16.879" v="111" actId="478"/>
          <ac:picMkLst>
            <pc:docMk/>
            <pc:sldMk cId="2101435130" sldId="614"/>
            <ac:picMk id="3" creationId="{FF9DACA5-D9CD-13F7-0BA5-AA177C4460FB}"/>
          </ac:picMkLst>
        </pc:picChg>
        <pc:picChg chg="del">
          <ac:chgData name="DAVID ALEJANDRO RAMIREZ CAJIGAS" userId="061f6dae-d5a5-44c4-9059-c08db0f56acb" providerId="ADAL" clId="{22F15699-80DE-E74F-B39C-05BB41E9E186}" dt="2024-04-29T11:30:14.845" v="110" actId="478"/>
          <ac:picMkLst>
            <pc:docMk/>
            <pc:sldMk cId="2101435130" sldId="614"/>
            <ac:picMk id="6" creationId="{98D492D0-2DF4-0AB3-399F-39906B06AF1B}"/>
          </ac:picMkLst>
        </pc:picChg>
        <pc:picChg chg="del">
          <ac:chgData name="DAVID ALEJANDRO RAMIREZ CAJIGAS" userId="061f6dae-d5a5-44c4-9059-c08db0f56acb" providerId="ADAL" clId="{22F15699-80DE-E74F-B39C-05BB41E9E186}" dt="2024-04-29T11:30:16.879" v="111" actId="478"/>
          <ac:picMkLst>
            <pc:docMk/>
            <pc:sldMk cId="2101435130" sldId="614"/>
            <ac:picMk id="103" creationId="{22037F0B-CE71-7A28-6040-4143080F3F3E}"/>
          </ac:picMkLst>
        </pc:picChg>
        <pc:picChg chg="del">
          <ac:chgData name="DAVID ALEJANDRO RAMIREZ CAJIGAS" userId="061f6dae-d5a5-44c4-9059-c08db0f56acb" providerId="ADAL" clId="{22F15699-80DE-E74F-B39C-05BB41E9E186}" dt="2024-04-29T11:30:14.845" v="110" actId="478"/>
          <ac:picMkLst>
            <pc:docMk/>
            <pc:sldMk cId="2101435130" sldId="614"/>
            <ac:picMk id="104" creationId="{C51E3B5D-2025-BC24-F06C-65279B41C1E7}"/>
          </ac:picMkLst>
        </pc:picChg>
      </pc:sldChg>
      <pc:sldChg chg="del">
        <pc:chgData name="DAVID ALEJANDRO RAMIREZ CAJIGAS" userId="061f6dae-d5a5-44c4-9059-c08db0f56acb" providerId="ADAL" clId="{22F15699-80DE-E74F-B39C-05BB41E9E186}" dt="2024-04-29T11:30:28.243" v="117" actId="2696"/>
        <pc:sldMkLst>
          <pc:docMk/>
          <pc:sldMk cId="2763986246" sldId="615"/>
        </pc:sldMkLst>
      </pc:sldChg>
      <pc:sldChg chg="del">
        <pc:chgData name="DAVID ALEJANDRO RAMIREZ CAJIGAS" userId="061f6dae-d5a5-44c4-9059-c08db0f56acb" providerId="ADAL" clId="{22F15699-80DE-E74F-B39C-05BB41E9E186}" dt="2024-04-29T11:30:26.516" v="116" actId="2696"/>
        <pc:sldMkLst>
          <pc:docMk/>
          <pc:sldMk cId="3529898816" sldId="616"/>
        </pc:sldMkLst>
      </pc:sldChg>
      <pc:sldChg chg="delSp mod">
        <pc:chgData name="DAVID ALEJANDRO RAMIREZ CAJIGAS" userId="061f6dae-d5a5-44c4-9059-c08db0f56acb" providerId="ADAL" clId="{22F15699-80DE-E74F-B39C-05BB41E9E186}" dt="2024-04-29T11:28:32.981" v="57" actId="478"/>
        <pc:sldMkLst>
          <pc:docMk/>
          <pc:sldMk cId="3549676083" sldId="617"/>
        </pc:sldMkLst>
        <pc:spChg chg="del">
          <ac:chgData name="DAVID ALEJANDRO RAMIREZ CAJIGAS" userId="061f6dae-d5a5-44c4-9059-c08db0f56acb" providerId="ADAL" clId="{22F15699-80DE-E74F-B39C-05BB41E9E186}" dt="2024-04-29T11:28:27.077" v="54" actId="478"/>
          <ac:spMkLst>
            <pc:docMk/>
            <pc:sldMk cId="3549676083" sldId="617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27.077" v="54" actId="478"/>
          <ac:spMkLst>
            <pc:docMk/>
            <pc:sldMk cId="3549676083" sldId="617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27.077" v="54" actId="478"/>
          <ac:spMkLst>
            <pc:docMk/>
            <pc:sldMk cId="3549676083" sldId="617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32.981" v="57" actId="478"/>
          <ac:spMkLst>
            <pc:docMk/>
            <pc:sldMk cId="3549676083" sldId="617"/>
            <ac:spMk id="333" creationId="{04BA4DB1-0A1D-6928-CC84-A4859D28F101}"/>
          </ac:spMkLst>
        </pc:spChg>
        <pc:spChg chg="del">
          <ac:chgData name="DAVID ALEJANDRO RAMIREZ CAJIGAS" userId="061f6dae-d5a5-44c4-9059-c08db0f56acb" providerId="ADAL" clId="{22F15699-80DE-E74F-B39C-05BB41E9E186}" dt="2024-04-29T11:28:32.981" v="57" actId="478"/>
          <ac:spMkLst>
            <pc:docMk/>
            <pc:sldMk cId="3549676083" sldId="617"/>
            <ac:spMk id="334" creationId="{6FE14DD7-A92C-8C06-82B7-E1CEC17C1ACA}"/>
          </ac:spMkLst>
        </pc:spChg>
        <pc:spChg chg="del">
          <ac:chgData name="DAVID ALEJANDRO RAMIREZ CAJIGAS" userId="061f6dae-d5a5-44c4-9059-c08db0f56acb" providerId="ADAL" clId="{22F15699-80DE-E74F-B39C-05BB41E9E186}" dt="2024-04-29T11:28:32.981" v="57" actId="478"/>
          <ac:spMkLst>
            <pc:docMk/>
            <pc:sldMk cId="3549676083" sldId="617"/>
            <ac:spMk id="335" creationId="{2A8FE4BC-1BFC-AF12-8980-834098098D20}"/>
          </ac:spMkLst>
        </pc:spChg>
        <pc:spChg chg="del">
          <ac:chgData name="DAVID ALEJANDRO RAMIREZ CAJIGAS" userId="061f6dae-d5a5-44c4-9059-c08db0f56acb" providerId="ADAL" clId="{22F15699-80DE-E74F-B39C-05BB41E9E186}" dt="2024-04-29T11:28:32.981" v="57" actId="478"/>
          <ac:spMkLst>
            <pc:docMk/>
            <pc:sldMk cId="3549676083" sldId="617"/>
            <ac:spMk id="339" creationId="{AFB559E9-4DF5-B4A4-8ACD-1792C5DAE289}"/>
          </ac:spMkLst>
        </pc:spChg>
        <pc:spChg chg="del">
          <ac:chgData name="DAVID ALEJANDRO RAMIREZ CAJIGAS" userId="061f6dae-d5a5-44c4-9059-c08db0f56acb" providerId="ADAL" clId="{22F15699-80DE-E74F-B39C-05BB41E9E186}" dt="2024-04-29T11:28:27.077" v="54" actId="478"/>
          <ac:spMkLst>
            <pc:docMk/>
            <pc:sldMk cId="3549676083" sldId="617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8:30.840" v="56" actId="478"/>
          <ac:spMkLst>
            <pc:docMk/>
            <pc:sldMk cId="3549676083" sldId="617"/>
            <ac:spMk id="353" creationId="{2E3609CA-03C8-CE8E-4035-A756A9FCF4FB}"/>
          </ac:spMkLst>
        </pc:spChg>
        <pc:picChg chg="del">
          <ac:chgData name="DAVID ALEJANDRO RAMIREZ CAJIGAS" userId="061f6dae-d5a5-44c4-9059-c08db0f56acb" providerId="ADAL" clId="{22F15699-80DE-E74F-B39C-05BB41E9E186}" dt="2024-04-29T11:28:29.737" v="55" actId="478"/>
          <ac:picMkLst>
            <pc:docMk/>
            <pc:sldMk cId="3549676083" sldId="617"/>
            <ac:picMk id="12" creationId="{F5355CA7-159A-DD3F-E8D7-E50A53581A8B}"/>
          </ac:picMkLst>
        </pc:picChg>
        <pc:picChg chg="del">
          <ac:chgData name="DAVID ALEJANDRO RAMIREZ CAJIGAS" userId="061f6dae-d5a5-44c4-9059-c08db0f56acb" providerId="ADAL" clId="{22F15699-80DE-E74F-B39C-05BB41E9E186}" dt="2024-04-29T11:28:27.077" v="54" actId="478"/>
          <ac:picMkLst>
            <pc:docMk/>
            <pc:sldMk cId="3549676083" sldId="617"/>
            <ac:picMk id="337" creationId="{B321E81F-EC15-28F0-E9F7-7E1FA8374320}"/>
          </ac:picMkLst>
        </pc:picChg>
      </pc:sldChg>
      <pc:sldChg chg="delSp modSp mod">
        <pc:chgData name="DAVID ALEJANDRO RAMIREZ CAJIGAS" userId="061f6dae-d5a5-44c4-9059-c08db0f56acb" providerId="ADAL" clId="{22F15699-80DE-E74F-B39C-05BB41E9E186}" dt="2024-04-29T11:28:12.479" v="46" actId="478"/>
        <pc:sldMkLst>
          <pc:docMk/>
          <pc:sldMk cId="3945056980" sldId="626"/>
        </pc:sldMkLst>
        <pc:spChg chg="del">
          <ac:chgData name="DAVID ALEJANDRO RAMIREZ CAJIGAS" userId="061f6dae-d5a5-44c4-9059-c08db0f56acb" providerId="ADAL" clId="{22F15699-80DE-E74F-B39C-05BB41E9E186}" dt="2024-04-29T11:28:01.333" v="42" actId="478"/>
          <ac:spMkLst>
            <pc:docMk/>
            <pc:sldMk cId="3945056980" sldId="626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01.333" v="42" actId="478"/>
          <ac:spMkLst>
            <pc:docMk/>
            <pc:sldMk cId="3945056980" sldId="626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01.333" v="42" actId="478"/>
          <ac:spMkLst>
            <pc:docMk/>
            <pc:sldMk cId="3945056980" sldId="626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12.479" v="46" actId="478"/>
          <ac:spMkLst>
            <pc:docMk/>
            <pc:sldMk cId="3945056980" sldId="626"/>
            <ac:spMk id="333" creationId="{04BA4DB1-0A1D-6928-CC84-A4859D28F101}"/>
          </ac:spMkLst>
        </pc:spChg>
        <pc:spChg chg="del">
          <ac:chgData name="DAVID ALEJANDRO RAMIREZ CAJIGAS" userId="061f6dae-d5a5-44c4-9059-c08db0f56acb" providerId="ADAL" clId="{22F15699-80DE-E74F-B39C-05BB41E9E186}" dt="2024-04-29T11:28:12.479" v="46" actId="478"/>
          <ac:spMkLst>
            <pc:docMk/>
            <pc:sldMk cId="3945056980" sldId="626"/>
            <ac:spMk id="335" creationId="{2A8FE4BC-1BFC-AF12-8980-834098098D20}"/>
          </ac:spMkLst>
        </pc:spChg>
        <pc:spChg chg="del">
          <ac:chgData name="DAVID ALEJANDRO RAMIREZ CAJIGAS" userId="061f6dae-d5a5-44c4-9059-c08db0f56acb" providerId="ADAL" clId="{22F15699-80DE-E74F-B39C-05BB41E9E186}" dt="2024-04-29T11:28:12.479" v="46" actId="478"/>
          <ac:spMkLst>
            <pc:docMk/>
            <pc:sldMk cId="3945056980" sldId="626"/>
            <ac:spMk id="339" creationId="{AFB559E9-4DF5-B4A4-8ACD-1792C5DAE289}"/>
          </ac:spMkLst>
        </pc:spChg>
        <pc:spChg chg="del">
          <ac:chgData name="DAVID ALEJANDRO RAMIREZ CAJIGAS" userId="061f6dae-d5a5-44c4-9059-c08db0f56acb" providerId="ADAL" clId="{22F15699-80DE-E74F-B39C-05BB41E9E186}" dt="2024-04-29T11:28:01.333" v="42" actId="478"/>
          <ac:spMkLst>
            <pc:docMk/>
            <pc:sldMk cId="3945056980" sldId="626"/>
            <ac:spMk id="348" creationId="{BC64D35F-08FA-A4FD-E207-7D31D4B0F48C}"/>
          </ac:spMkLst>
        </pc:spChg>
        <pc:spChg chg="del mod">
          <ac:chgData name="DAVID ALEJANDRO RAMIREZ CAJIGAS" userId="061f6dae-d5a5-44c4-9059-c08db0f56acb" providerId="ADAL" clId="{22F15699-80DE-E74F-B39C-05BB41E9E186}" dt="2024-04-29T11:28:08.838" v="44" actId="478"/>
          <ac:spMkLst>
            <pc:docMk/>
            <pc:sldMk cId="3945056980" sldId="626"/>
            <ac:spMk id="353" creationId="{2E3609CA-03C8-CE8E-4035-A756A9FCF4FB}"/>
          </ac:spMkLst>
        </pc:spChg>
        <pc:picChg chg="del">
          <ac:chgData name="DAVID ALEJANDRO RAMIREZ CAJIGAS" userId="061f6dae-d5a5-44c4-9059-c08db0f56acb" providerId="ADAL" clId="{22F15699-80DE-E74F-B39C-05BB41E9E186}" dt="2024-04-29T11:28:09.666" v="45" actId="478"/>
          <ac:picMkLst>
            <pc:docMk/>
            <pc:sldMk cId="3945056980" sldId="626"/>
            <ac:picMk id="12" creationId="{F5355CA7-159A-DD3F-E8D7-E50A53581A8B}"/>
          </ac:picMkLst>
        </pc:picChg>
        <pc:picChg chg="del">
          <ac:chgData name="DAVID ALEJANDRO RAMIREZ CAJIGAS" userId="061f6dae-d5a5-44c4-9059-c08db0f56acb" providerId="ADAL" clId="{22F15699-80DE-E74F-B39C-05BB41E9E186}" dt="2024-04-29T11:28:01.333" v="42" actId="478"/>
          <ac:picMkLst>
            <pc:docMk/>
            <pc:sldMk cId="3945056980" sldId="626"/>
            <ac:picMk id="337" creationId="{B321E81F-EC15-28F0-E9F7-7E1FA8374320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8:48.331" v="64" actId="478"/>
        <pc:sldMkLst>
          <pc:docMk/>
          <pc:sldMk cId="668436171" sldId="631"/>
        </pc:sldMkLst>
        <pc:spChg chg="del">
          <ac:chgData name="DAVID ALEJANDRO RAMIREZ CAJIGAS" userId="061f6dae-d5a5-44c4-9059-c08db0f56acb" providerId="ADAL" clId="{22F15699-80DE-E74F-B39C-05BB41E9E186}" dt="2024-04-29T11:28:45.298" v="62" actId="478"/>
          <ac:spMkLst>
            <pc:docMk/>
            <pc:sldMk cId="668436171" sldId="631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8:45.298" v="62" actId="478"/>
          <ac:spMkLst>
            <pc:docMk/>
            <pc:sldMk cId="668436171" sldId="631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8:48.331" v="64" actId="478"/>
          <ac:spMkLst>
            <pc:docMk/>
            <pc:sldMk cId="668436171" sldId="631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8:45.298" v="62" actId="478"/>
          <ac:spMkLst>
            <pc:docMk/>
            <pc:sldMk cId="668436171" sldId="631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8:45.298" v="62" actId="478"/>
          <ac:spMkLst>
            <pc:docMk/>
            <pc:sldMk cId="668436171" sldId="631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8:46.723" v="63" actId="478"/>
          <ac:spMkLst>
            <pc:docMk/>
            <pc:sldMk cId="668436171" sldId="631"/>
            <ac:spMk id="353" creationId="{2E3609CA-03C8-CE8E-4035-A756A9FCF4FB}"/>
          </ac:spMkLst>
        </pc:spChg>
        <pc:spChg chg="del">
          <ac:chgData name="DAVID ALEJANDRO RAMIREZ CAJIGAS" userId="061f6dae-d5a5-44c4-9059-c08db0f56acb" providerId="ADAL" clId="{22F15699-80DE-E74F-B39C-05BB41E9E186}" dt="2024-04-29T11:28:48.331" v="64" actId="478"/>
          <ac:spMkLst>
            <pc:docMk/>
            <pc:sldMk cId="668436171" sldId="631"/>
            <ac:spMk id="389" creationId="{793AA19C-08A4-A3EE-0134-F10E45205101}"/>
          </ac:spMkLst>
        </pc:spChg>
        <pc:picChg chg="del">
          <ac:chgData name="DAVID ALEJANDRO RAMIREZ CAJIGAS" userId="061f6dae-d5a5-44c4-9059-c08db0f56acb" providerId="ADAL" clId="{22F15699-80DE-E74F-B39C-05BB41E9E186}" dt="2024-04-29T11:28:48.331" v="64" actId="478"/>
          <ac:picMkLst>
            <pc:docMk/>
            <pc:sldMk cId="668436171" sldId="631"/>
            <ac:picMk id="334" creationId="{7D23BDA4-BCDF-205D-06D5-F4F2B5ED7A20}"/>
          </ac:picMkLst>
        </pc:picChg>
        <pc:picChg chg="del">
          <ac:chgData name="DAVID ALEJANDRO RAMIREZ CAJIGAS" userId="061f6dae-d5a5-44c4-9059-c08db0f56acb" providerId="ADAL" clId="{22F15699-80DE-E74F-B39C-05BB41E9E186}" dt="2024-04-29T11:28:45.298" v="62" actId="478"/>
          <ac:picMkLst>
            <pc:docMk/>
            <pc:sldMk cId="668436171" sldId="631"/>
            <ac:picMk id="337" creationId="{B321E81F-EC15-28F0-E9F7-7E1FA8374320}"/>
          </ac:picMkLst>
        </pc:picChg>
      </pc:sldChg>
      <pc:sldChg chg="delSp mod">
        <pc:chgData name="DAVID ALEJANDRO RAMIREZ CAJIGAS" userId="061f6dae-d5a5-44c4-9059-c08db0f56acb" providerId="ADAL" clId="{22F15699-80DE-E74F-B39C-05BB41E9E186}" dt="2024-04-29T11:29:04.031" v="70" actId="478"/>
        <pc:sldMkLst>
          <pc:docMk/>
          <pc:sldMk cId="3636706371" sldId="632"/>
        </pc:sldMkLst>
        <pc:spChg chg="del">
          <ac:chgData name="DAVID ALEJANDRO RAMIREZ CAJIGAS" userId="061f6dae-d5a5-44c4-9059-c08db0f56acb" providerId="ADAL" clId="{22F15699-80DE-E74F-B39C-05BB41E9E186}" dt="2024-04-29T11:29:04.031" v="70" actId="478"/>
          <ac:spMkLst>
            <pc:docMk/>
            <pc:sldMk cId="3636706371" sldId="632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9:04.031" v="70" actId="478"/>
          <ac:spMkLst>
            <pc:docMk/>
            <pc:sldMk cId="3636706371" sldId="632"/>
            <ac:spMk id="389" creationId="{793AA19C-08A4-A3EE-0134-F10E45205101}"/>
          </ac:spMkLst>
        </pc:spChg>
      </pc:sldChg>
      <pc:sldChg chg="addSp delSp modSp mod">
        <pc:chgData name="DAVID ALEJANDRO RAMIREZ CAJIGAS" userId="061f6dae-d5a5-44c4-9059-c08db0f56acb" providerId="ADAL" clId="{22F15699-80DE-E74F-B39C-05BB41E9E186}" dt="2024-04-29T11:30:10.819" v="109" actId="478"/>
        <pc:sldMkLst>
          <pc:docMk/>
          <pc:sldMk cId="2391560901" sldId="633"/>
        </pc:sldMkLst>
        <pc:spChg chg="del">
          <ac:chgData name="DAVID ALEJANDRO RAMIREZ CAJIGAS" userId="061f6dae-d5a5-44c4-9059-c08db0f56acb" providerId="ADAL" clId="{22F15699-80DE-E74F-B39C-05BB41E9E186}" dt="2024-04-29T11:29:59.865" v="99" actId="478"/>
          <ac:spMkLst>
            <pc:docMk/>
            <pc:sldMk cId="2391560901" sldId="633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9:59.865" v="99" actId="478"/>
          <ac:spMkLst>
            <pc:docMk/>
            <pc:sldMk cId="2391560901" sldId="633"/>
            <ac:spMk id="8" creationId="{1A4F4E13-EB07-135A-BE24-479EF693AC5F}"/>
          </ac:spMkLst>
        </pc:spChg>
        <pc:spChg chg="del mod">
          <ac:chgData name="DAVID ALEJANDRO RAMIREZ CAJIGAS" userId="061f6dae-d5a5-44c4-9059-c08db0f56acb" providerId="ADAL" clId="{22F15699-80DE-E74F-B39C-05BB41E9E186}" dt="2024-04-29T11:30:09.330" v="107" actId="478"/>
          <ac:spMkLst>
            <pc:docMk/>
            <pc:sldMk cId="2391560901" sldId="633"/>
            <ac:spMk id="14" creationId="{2D24070C-0211-C81F-E855-7EA723EE450B}"/>
          </ac:spMkLst>
        </pc:spChg>
        <pc:spChg chg="del">
          <ac:chgData name="DAVID ALEJANDRO RAMIREZ CAJIGAS" userId="061f6dae-d5a5-44c4-9059-c08db0f56acb" providerId="ADAL" clId="{22F15699-80DE-E74F-B39C-05BB41E9E186}" dt="2024-04-29T11:29:59.865" v="99" actId="478"/>
          <ac:spMkLst>
            <pc:docMk/>
            <pc:sldMk cId="2391560901" sldId="633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30:10.062" v="108" actId="478"/>
          <ac:spMkLst>
            <pc:docMk/>
            <pc:sldMk cId="2391560901" sldId="633"/>
            <ac:spMk id="335" creationId="{B427438D-4E8A-545F-5EFD-F21D25D04EDA}"/>
          </ac:spMkLst>
        </pc:spChg>
        <pc:spChg chg="del">
          <ac:chgData name="DAVID ALEJANDRO RAMIREZ CAJIGAS" userId="061f6dae-d5a5-44c4-9059-c08db0f56acb" providerId="ADAL" clId="{22F15699-80DE-E74F-B39C-05BB41E9E186}" dt="2024-04-29T11:30:07.871" v="105" actId="478"/>
          <ac:spMkLst>
            <pc:docMk/>
            <pc:sldMk cId="2391560901" sldId="633"/>
            <ac:spMk id="338" creationId="{FE6B58B8-CDA9-A2AF-DB34-18760E8CC825}"/>
          </ac:spMkLst>
        </pc:spChg>
        <pc:spChg chg="del">
          <ac:chgData name="DAVID ALEJANDRO RAMIREZ CAJIGAS" userId="061f6dae-d5a5-44c4-9059-c08db0f56acb" providerId="ADAL" clId="{22F15699-80DE-E74F-B39C-05BB41E9E186}" dt="2024-04-29T11:29:59.865" v="99" actId="478"/>
          <ac:spMkLst>
            <pc:docMk/>
            <pc:sldMk cId="2391560901" sldId="633"/>
            <ac:spMk id="348" creationId="{BC64D35F-08FA-A4FD-E207-7D31D4B0F48C}"/>
          </ac:spMkLst>
        </pc:spChg>
        <pc:spChg chg="add del">
          <ac:chgData name="DAVID ALEJANDRO RAMIREZ CAJIGAS" userId="061f6dae-d5a5-44c4-9059-c08db0f56acb" providerId="ADAL" clId="{22F15699-80DE-E74F-B39C-05BB41E9E186}" dt="2024-04-29T11:30:06.455" v="103" actId="478"/>
          <ac:spMkLst>
            <pc:docMk/>
            <pc:sldMk cId="2391560901" sldId="633"/>
            <ac:spMk id="353" creationId="{2E3609CA-03C8-CE8E-4035-A756A9FCF4FB}"/>
          </ac:spMkLst>
        </pc:spChg>
        <pc:spChg chg="del">
          <ac:chgData name="DAVID ALEJANDRO RAMIREZ CAJIGAS" userId="061f6dae-d5a5-44c4-9059-c08db0f56acb" providerId="ADAL" clId="{22F15699-80DE-E74F-B39C-05BB41E9E186}" dt="2024-04-29T11:30:01.539" v="100" actId="478"/>
          <ac:spMkLst>
            <pc:docMk/>
            <pc:sldMk cId="2391560901" sldId="633"/>
            <ac:spMk id="426" creationId="{B14B432B-D58C-C31D-B19D-305EA50F2C0F}"/>
          </ac:spMkLst>
        </pc:spChg>
        <pc:spChg chg="del">
          <ac:chgData name="DAVID ALEJANDRO RAMIREZ CAJIGAS" userId="061f6dae-d5a5-44c4-9059-c08db0f56acb" providerId="ADAL" clId="{22F15699-80DE-E74F-B39C-05BB41E9E186}" dt="2024-04-29T11:30:01.539" v="100" actId="478"/>
          <ac:spMkLst>
            <pc:docMk/>
            <pc:sldMk cId="2391560901" sldId="633"/>
            <ac:spMk id="531" creationId="{FF5C417F-A99C-B3A2-87D4-C3E00F5C299B}"/>
          </ac:spMkLst>
        </pc:spChg>
        <pc:grpChg chg="add del">
          <ac:chgData name="DAVID ALEJANDRO RAMIREZ CAJIGAS" userId="061f6dae-d5a5-44c4-9059-c08db0f56acb" providerId="ADAL" clId="{22F15699-80DE-E74F-B39C-05BB41E9E186}" dt="2024-04-29T11:30:03.928" v="102" actId="478"/>
          <ac:grpSpMkLst>
            <pc:docMk/>
            <pc:sldMk cId="2391560901" sldId="633"/>
            <ac:grpSpMk id="81" creationId="{8BDA45EF-1083-EF48-B401-2A7BB5B55660}"/>
          </ac:grpSpMkLst>
        </pc:grpChg>
        <pc:picChg chg="del">
          <ac:chgData name="DAVID ALEJANDRO RAMIREZ CAJIGAS" userId="061f6dae-d5a5-44c4-9059-c08db0f56acb" providerId="ADAL" clId="{22F15699-80DE-E74F-B39C-05BB41E9E186}" dt="2024-04-29T11:30:01.539" v="100" actId="478"/>
          <ac:picMkLst>
            <pc:docMk/>
            <pc:sldMk cId="2391560901" sldId="633"/>
            <ac:picMk id="6" creationId="{97BF99DD-6E5E-5FCD-CD40-AC7DA128C573}"/>
          </ac:picMkLst>
        </pc:picChg>
        <pc:picChg chg="del">
          <ac:chgData name="DAVID ALEJANDRO RAMIREZ CAJIGAS" userId="061f6dae-d5a5-44c4-9059-c08db0f56acb" providerId="ADAL" clId="{22F15699-80DE-E74F-B39C-05BB41E9E186}" dt="2024-04-29T11:30:01.539" v="100" actId="478"/>
          <ac:picMkLst>
            <pc:docMk/>
            <pc:sldMk cId="2391560901" sldId="633"/>
            <ac:picMk id="9" creationId="{CBB94C0E-ACE8-6AB1-6AEE-F3576109ACE0}"/>
          </ac:picMkLst>
        </pc:picChg>
        <pc:picChg chg="del">
          <ac:chgData name="DAVID ALEJANDRO RAMIREZ CAJIGAS" userId="061f6dae-d5a5-44c4-9059-c08db0f56acb" providerId="ADAL" clId="{22F15699-80DE-E74F-B39C-05BB41E9E186}" dt="2024-04-29T11:30:01.539" v="100" actId="478"/>
          <ac:picMkLst>
            <pc:docMk/>
            <pc:sldMk cId="2391560901" sldId="633"/>
            <ac:picMk id="12" creationId="{4A486D2C-6025-1073-8A10-B0EBCB96118F}"/>
          </ac:picMkLst>
        </pc:picChg>
        <pc:picChg chg="del">
          <ac:chgData name="DAVID ALEJANDRO RAMIREZ CAJIGAS" userId="061f6dae-d5a5-44c4-9059-c08db0f56acb" providerId="ADAL" clId="{22F15699-80DE-E74F-B39C-05BB41E9E186}" dt="2024-04-29T11:29:59.865" v="99" actId="478"/>
          <ac:picMkLst>
            <pc:docMk/>
            <pc:sldMk cId="2391560901" sldId="633"/>
            <ac:picMk id="337" creationId="{B321E81F-EC15-28F0-E9F7-7E1FA8374320}"/>
          </ac:picMkLst>
        </pc:picChg>
        <pc:picChg chg="del">
          <ac:chgData name="DAVID ALEJANDRO RAMIREZ CAJIGAS" userId="061f6dae-d5a5-44c4-9059-c08db0f56acb" providerId="ADAL" clId="{22F15699-80DE-E74F-B39C-05BB41E9E186}" dt="2024-04-29T11:30:01.539" v="100" actId="478"/>
          <ac:picMkLst>
            <pc:docMk/>
            <pc:sldMk cId="2391560901" sldId="633"/>
            <ac:picMk id="534" creationId="{1312353C-D0D0-CB0D-2F8F-D4252137EA9B}"/>
          </ac:picMkLst>
        </pc:picChg>
        <pc:picChg chg="del">
          <ac:chgData name="DAVID ALEJANDRO RAMIREZ CAJIGAS" userId="061f6dae-d5a5-44c4-9059-c08db0f56acb" providerId="ADAL" clId="{22F15699-80DE-E74F-B39C-05BB41E9E186}" dt="2024-04-29T11:30:10.819" v="109" actId="478"/>
          <ac:picMkLst>
            <pc:docMk/>
            <pc:sldMk cId="2391560901" sldId="633"/>
            <ac:picMk id="540" creationId="{2E4011DC-4ADC-EC1B-A44C-154A378A29C1}"/>
          </ac:picMkLst>
        </pc:picChg>
      </pc:sldChg>
      <pc:sldChg chg="delSp modSp mod">
        <pc:chgData name="DAVID ALEJANDRO RAMIREZ CAJIGAS" userId="061f6dae-d5a5-44c4-9059-c08db0f56acb" providerId="ADAL" clId="{22F15699-80DE-E74F-B39C-05BB41E9E186}" dt="2024-04-29T11:26:25.175" v="41" actId="478"/>
        <pc:sldMkLst>
          <pc:docMk/>
          <pc:sldMk cId="2772991084" sldId="634"/>
        </pc:sldMkLst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" creationId="{A23BEA45-81D0-4B51-A3D4-29FD81DB5586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8" creationId="{1A4F4E13-EB07-135A-BE24-479EF693AC5F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15" creationId="{E309E109-B53F-19F1-095B-D301051B02AC}"/>
          </ac:spMkLst>
        </pc:spChg>
        <pc:spChg chg="del">
          <ac:chgData name="DAVID ALEJANDRO RAMIREZ CAJIGAS" userId="061f6dae-d5a5-44c4-9059-c08db0f56acb" providerId="ADAL" clId="{22F15699-80DE-E74F-B39C-05BB41E9E186}" dt="2024-04-29T11:26:25.175" v="41" actId="478"/>
          <ac:spMkLst>
            <pc:docMk/>
            <pc:sldMk cId="2772991084" sldId="634"/>
            <ac:spMk id="338" creationId="{BCAD17F4-5DD0-3DD5-DABE-2A498ED96DAD}"/>
          </ac:spMkLst>
        </pc:spChg>
        <pc:spChg chg="del">
          <ac:chgData name="DAVID ALEJANDRO RAMIREZ CAJIGAS" userId="061f6dae-d5a5-44c4-9059-c08db0f56acb" providerId="ADAL" clId="{22F15699-80DE-E74F-B39C-05BB41E9E186}" dt="2024-04-29T11:26:25.175" v="41" actId="478"/>
          <ac:spMkLst>
            <pc:docMk/>
            <pc:sldMk cId="2772991084" sldId="634"/>
            <ac:spMk id="343" creationId="{846E427B-BB49-892D-1D7C-0A630018DC7E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44" creationId="{1F0E96F8-F847-CE1F-C42B-E99BBA198B32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45" creationId="{EBAC6811-93D9-EC5C-DECB-B0B2CEC6B7D3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46" creationId="{FF9C5117-9C37-3B4A-59DE-A413E4404A2F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47" creationId="{997CFAB2-F259-A172-F10F-1487619AC990}"/>
          </ac:spMkLst>
        </pc:spChg>
        <pc:spChg chg="del">
          <ac:chgData name="DAVID ALEJANDRO RAMIREZ CAJIGAS" userId="061f6dae-d5a5-44c4-9059-c08db0f56acb" providerId="ADAL" clId="{22F15699-80DE-E74F-B39C-05BB41E9E186}" dt="2024-04-29T11:22:01.756" v="0" actId="478"/>
          <ac:spMkLst>
            <pc:docMk/>
            <pc:sldMk cId="2772991084" sldId="634"/>
            <ac:spMk id="348" creationId="{BC64D35F-08FA-A4FD-E207-7D31D4B0F48C}"/>
          </ac:spMkLst>
        </pc:spChg>
        <pc:spChg chg="del">
          <ac:chgData name="DAVID ALEJANDRO RAMIREZ CAJIGAS" userId="061f6dae-d5a5-44c4-9059-c08db0f56acb" providerId="ADAL" clId="{22F15699-80DE-E74F-B39C-05BB41E9E186}" dt="2024-04-29T11:26:25.175" v="41" actId="478"/>
          <ac:spMkLst>
            <pc:docMk/>
            <pc:sldMk cId="2772991084" sldId="634"/>
            <ac:spMk id="353" creationId="{2E3609CA-03C8-CE8E-4035-A756A9FCF4FB}"/>
          </ac:spMkLst>
        </pc:spChg>
        <pc:picChg chg="del">
          <ac:chgData name="DAVID ALEJANDRO RAMIREZ CAJIGAS" userId="061f6dae-d5a5-44c4-9059-c08db0f56acb" providerId="ADAL" clId="{22F15699-80DE-E74F-B39C-05BB41E9E186}" dt="2024-04-29T11:26:25.175" v="41" actId="478"/>
          <ac:picMkLst>
            <pc:docMk/>
            <pc:sldMk cId="2772991084" sldId="634"/>
            <ac:picMk id="9" creationId="{3D63E376-184B-6CBA-04DE-51AFD82C727D}"/>
          </ac:picMkLst>
        </pc:picChg>
        <pc:picChg chg="del mod">
          <ac:chgData name="DAVID ALEJANDRO RAMIREZ CAJIGAS" userId="061f6dae-d5a5-44c4-9059-c08db0f56acb" providerId="ADAL" clId="{22F15699-80DE-E74F-B39C-05BB41E9E186}" dt="2024-04-29T11:22:04.519" v="2" actId="478"/>
          <ac:picMkLst>
            <pc:docMk/>
            <pc:sldMk cId="2772991084" sldId="634"/>
            <ac:picMk id="12" creationId="{AE8A6A22-990B-3976-34D9-94D1BD249F37}"/>
          </ac:picMkLst>
        </pc:picChg>
        <pc:picChg chg="del">
          <ac:chgData name="DAVID ALEJANDRO RAMIREZ CAJIGAS" userId="061f6dae-d5a5-44c4-9059-c08db0f56acb" providerId="ADAL" clId="{22F15699-80DE-E74F-B39C-05BB41E9E186}" dt="2024-04-29T11:26:25.175" v="41" actId="478"/>
          <ac:picMkLst>
            <pc:docMk/>
            <pc:sldMk cId="2772991084" sldId="634"/>
            <ac:picMk id="103" creationId="{FF9C2A32-5726-56F1-6BE3-C6435FB5F46B}"/>
          </ac:picMkLst>
        </pc:picChg>
        <pc:picChg chg="del">
          <ac:chgData name="DAVID ALEJANDRO RAMIREZ CAJIGAS" userId="061f6dae-d5a5-44c4-9059-c08db0f56acb" providerId="ADAL" clId="{22F15699-80DE-E74F-B39C-05BB41E9E186}" dt="2024-04-29T11:22:01.756" v="0" actId="478"/>
          <ac:picMkLst>
            <pc:docMk/>
            <pc:sldMk cId="2772991084" sldId="634"/>
            <ac:picMk id="337" creationId="{B321E81F-EC15-28F0-E9F7-7E1FA8374320}"/>
          </ac:picMkLst>
        </pc:picChg>
        <pc:picChg chg="del mod">
          <ac:chgData name="DAVID ALEJANDRO RAMIREZ CAJIGAS" userId="061f6dae-d5a5-44c4-9059-c08db0f56acb" providerId="ADAL" clId="{22F15699-80DE-E74F-B39C-05BB41E9E186}" dt="2024-04-29T11:22:04.922" v="4" actId="478"/>
          <ac:picMkLst>
            <pc:docMk/>
            <pc:sldMk cId="2772991084" sldId="634"/>
            <ac:picMk id="339" creationId="{F0C58733-D991-F6A0-6E1E-13C844F6C6DA}"/>
          </ac:picMkLst>
        </pc:picChg>
        <pc:picChg chg="del">
          <ac:chgData name="DAVID ALEJANDRO RAMIREZ CAJIGAS" userId="061f6dae-d5a5-44c4-9059-c08db0f56acb" providerId="ADAL" clId="{22F15699-80DE-E74F-B39C-05BB41E9E186}" dt="2024-04-29T11:22:05.790" v="5" actId="478"/>
          <ac:picMkLst>
            <pc:docMk/>
            <pc:sldMk cId="2772991084" sldId="634"/>
            <ac:picMk id="340" creationId="{B7C5C92C-BA95-A8F5-C16D-358237CE0DA0}"/>
          </ac:picMkLst>
        </pc:picChg>
        <pc:picChg chg="del">
          <ac:chgData name="DAVID ALEJANDRO RAMIREZ CAJIGAS" userId="061f6dae-d5a5-44c4-9059-c08db0f56acb" providerId="ADAL" clId="{22F15699-80DE-E74F-B39C-05BB41E9E186}" dt="2024-04-29T11:26:25.175" v="41" actId="478"/>
          <ac:picMkLst>
            <pc:docMk/>
            <pc:sldMk cId="2772991084" sldId="634"/>
            <ac:picMk id="342" creationId="{2F6ED30F-7405-598A-6576-733258C5692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0E284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/>
              <a:t>Porcentaje</a:t>
            </a:r>
            <a:r>
              <a:rPr lang="en-US" sz="1600" dirty="0"/>
              <a:t> de </a:t>
            </a:r>
            <a:r>
              <a:rPr lang="en-US" sz="1600" dirty="0" err="1"/>
              <a:t>demanda</a:t>
            </a:r>
            <a:r>
              <a:rPr lang="en-US" sz="1600" dirty="0"/>
              <a:t> </a:t>
            </a:r>
            <a:r>
              <a:rPr lang="en-US" sz="1600" dirty="0" err="1"/>
              <a:t>cubierta</a:t>
            </a:r>
            <a:r>
              <a:rPr lang="en-US" sz="1600" dirty="0"/>
              <a:t> para </a:t>
            </a:r>
            <a:r>
              <a:rPr lang="en-US" sz="1600" dirty="0" err="1"/>
              <a:t>viajes</a:t>
            </a:r>
            <a:r>
              <a:rPr lang="en-US" sz="1600" dirty="0"/>
              <a:t> </a:t>
            </a:r>
            <a:r>
              <a:rPr lang="en-US" sz="1600" dirty="0" err="1"/>
              <a:t>cuyo</a:t>
            </a:r>
            <a:r>
              <a:rPr lang="en-US" sz="1600" dirty="0"/>
              <a:t> </a:t>
            </a:r>
            <a:r>
              <a:rPr lang="en-US" sz="1600" dirty="0" err="1"/>
              <a:t>origen</a:t>
            </a:r>
            <a:r>
              <a:rPr lang="en-US" sz="1600" dirty="0"/>
              <a:t> o </a:t>
            </a:r>
            <a:r>
              <a:rPr lang="en-US" sz="1600" dirty="0" err="1"/>
              <a:t>destino</a:t>
            </a:r>
            <a:r>
              <a:rPr lang="en-US" sz="1600" dirty="0"/>
              <a:t> es la </a:t>
            </a:r>
            <a:r>
              <a:rPr lang="en-US" sz="1600" dirty="0" err="1"/>
              <a:t>provincia</a:t>
            </a:r>
            <a:r>
              <a:rPr lang="en-US" sz="1600" dirty="0"/>
              <a:t> de Ciudad Real</a:t>
            </a:r>
          </a:p>
        </c:rich>
      </c:tx>
      <c:layout>
        <c:manualLayout>
          <c:xMode val="edge"/>
          <c:yMode val="edge"/>
          <c:x val="0.1427989091756787"/>
          <c:y val="9.84725320757796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28" b="1" i="0" u="none" strike="noStrike" kern="1200" baseline="0">
              <a:solidFill>
                <a:srgbClr val="0E284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83366699728174"/>
          <c:y val="9.6010718773885145E-2"/>
          <c:w val="0.67599089877573293"/>
          <c:h val="0.9001323757719578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explosion val="3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F77-174A-99C5-E6C0A5A02D3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049-D444-BD43-7C5F3CBB890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049-D444-BD43-7C5F3CBB890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9647A0E-A86E-7649-AFC3-719C9D8D8EFF}" type="VALUE">
                      <a:rPr lang="en-US" smtClean="0"/>
                      <a:pPr/>
                      <a:t>[VALOR]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77-174A-99C5-E6C0A5A02D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8952D60-AFF6-2F48-B3CA-4F50E383E694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049-D444-BD43-7C5F3CBB89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8648EB6-9713-A542-BA0C-A4934B879EEA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049-D444-BD43-7C5F3CBB8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2"/>
                    </a:solidFill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  <a:highlight>
                      <a:srgbClr val="FFFF00"/>
                    </a:highlight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Sí ruta pero en otro periodo</c:v>
                </c:pt>
                <c:pt idx="1">
                  <c:v>No existe ruta</c:v>
                </c:pt>
                <c:pt idx="2">
                  <c:v>Si existe ruta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47.2</c:v>
                </c:pt>
                <c:pt idx="1">
                  <c:v>23.7</c:v>
                </c:pt>
                <c:pt idx="2">
                  <c:v>29.1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77-174A-99C5-E6C0A5A02D3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EC6A75-8068-4CE7-981D-1D6E25EA79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16BC79F-17F9-4F0A-9778-1D4F996BC61E}">
      <dgm:prSet phldrT="[Texto]"/>
      <dgm:spPr/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dirty="0"/>
        </a:p>
      </dgm:t>
    </dgm:pt>
    <dgm:pt modelId="{08E0A338-6904-4AB7-BA7F-CB169194B49C}" type="parTrans" cxnId="{E0A6ECC7-3193-4886-9A3E-9C6EBA5AD8B8}">
      <dgm:prSet/>
      <dgm:spPr/>
      <dgm:t>
        <a:bodyPr/>
        <a:lstStyle/>
        <a:p>
          <a:endParaRPr lang="es-CO"/>
        </a:p>
      </dgm:t>
    </dgm:pt>
    <dgm:pt modelId="{295ACF98-D7DC-4A24-A697-E2971E106E89}" type="sibTrans" cxnId="{E0A6ECC7-3193-4886-9A3E-9C6EBA5AD8B8}">
      <dgm:prSet/>
      <dgm:spPr/>
      <dgm:t>
        <a:bodyPr/>
        <a:lstStyle/>
        <a:p>
          <a:endParaRPr lang="es-CO"/>
        </a:p>
      </dgm:t>
    </dgm:pt>
    <dgm:pt modelId="{0B697584-14F5-42AF-B92F-C76FEF197951}">
      <dgm:prSet phldrT="[Texto]"/>
      <dgm:spPr/>
      <dgm:t>
        <a:bodyPr/>
        <a:lstStyle/>
        <a:p>
          <a:pPr>
            <a:buAutoNum type="arabicPlain" startAt="2"/>
          </a:pP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dirty="0"/>
        </a:p>
      </dgm:t>
    </dgm:pt>
    <dgm:pt modelId="{82F0ECE5-D231-4CB3-866E-2B1E823759A6}" type="parTrans" cxnId="{42B64FBE-9D1D-4D97-A7B4-8C6993662F5E}">
      <dgm:prSet/>
      <dgm:spPr/>
      <dgm:t>
        <a:bodyPr/>
        <a:lstStyle/>
        <a:p>
          <a:endParaRPr lang="es-CO"/>
        </a:p>
      </dgm:t>
    </dgm:pt>
    <dgm:pt modelId="{B9C5B675-E8A5-4F65-9279-2FE30D8A6D7C}" type="sibTrans" cxnId="{42B64FBE-9D1D-4D97-A7B4-8C6993662F5E}">
      <dgm:prSet/>
      <dgm:spPr/>
      <dgm:t>
        <a:bodyPr/>
        <a:lstStyle/>
        <a:p>
          <a:endParaRPr lang="es-CO"/>
        </a:p>
      </dgm:t>
    </dgm:pt>
    <dgm:pt modelId="{0CB8AA96-E229-41D2-A27C-63CE43BB6606}">
      <dgm:prSet/>
      <dgm:spPr/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gm:t>
    </dgm:pt>
    <dgm:pt modelId="{8AC200E6-51E9-47B1-B5DA-12E20EC70BE6}" type="parTrans" cxnId="{C40AEC55-CB11-49BF-8171-142BD8DF9D68}">
      <dgm:prSet/>
      <dgm:spPr/>
      <dgm:t>
        <a:bodyPr/>
        <a:lstStyle/>
        <a:p>
          <a:endParaRPr lang="es-CO"/>
        </a:p>
      </dgm:t>
    </dgm:pt>
    <dgm:pt modelId="{F21A4B44-D24A-4FB4-8C5B-F0FCFD8219A1}" type="sibTrans" cxnId="{C40AEC55-CB11-49BF-8171-142BD8DF9D68}">
      <dgm:prSet/>
      <dgm:spPr/>
      <dgm:t>
        <a:bodyPr/>
        <a:lstStyle/>
        <a:p>
          <a:endParaRPr lang="es-CO"/>
        </a:p>
      </dgm:t>
    </dgm:pt>
    <dgm:pt modelId="{C5671564-AA70-45C1-992D-D16F21518572}">
      <dgm:prSet phldrT="[Texto]"/>
      <dgm:spPr/>
      <dgm:t>
        <a:bodyPr/>
        <a:lstStyle/>
        <a:p>
          <a:pPr>
            <a:buAutoNum type="arabicPlain" startAt="2"/>
          </a:pPr>
          <a:r>
            <a:rPr lang="es-ES" dirty="0"/>
            <a:t>3.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dirty="0"/>
        </a:p>
      </dgm:t>
    </dgm:pt>
    <dgm:pt modelId="{1501DD79-EF70-4D03-BF39-3AFF18A30D4B}" type="parTrans" cxnId="{3BA51DBF-A3AE-434A-8F5D-8D91BB690BC0}">
      <dgm:prSet/>
      <dgm:spPr/>
      <dgm:t>
        <a:bodyPr/>
        <a:lstStyle/>
        <a:p>
          <a:endParaRPr lang="es-ES"/>
        </a:p>
      </dgm:t>
    </dgm:pt>
    <dgm:pt modelId="{0AED99F3-3188-4E9B-8B92-5580220CBC41}" type="sibTrans" cxnId="{3BA51DBF-A3AE-434A-8F5D-8D91BB690BC0}">
      <dgm:prSet/>
      <dgm:spPr/>
      <dgm:t>
        <a:bodyPr/>
        <a:lstStyle/>
        <a:p>
          <a:endParaRPr lang="es-ES"/>
        </a:p>
      </dgm:t>
    </dgm:pt>
    <dgm:pt modelId="{046160E8-28DE-42BF-A72B-F5A5247115AE}">
      <dgm:prSet phldrT="[Texto]"/>
      <dgm:spPr/>
      <dgm:t>
        <a:bodyPr/>
        <a:lstStyle/>
        <a:p>
          <a:r>
            <a:rPr lang="es-ES" dirty="0"/>
            <a:t>4.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dirty="0">
            <a:solidFill>
              <a:schemeClr val="bg1"/>
            </a:solidFill>
          </a:endParaRPr>
        </a:p>
      </dgm:t>
    </dgm:pt>
    <dgm:pt modelId="{DB9ADFB0-6C78-4BBD-B6CC-DF8E8E2A7E32}" type="sibTrans" cxnId="{A847D8D0-E4BB-40BB-BC5E-9E3874AECB9C}">
      <dgm:prSet/>
      <dgm:spPr/>
      <dgm:t>
        <a:bodyPr/>
        <a:lstStyle/>
        <a:p>
          <a:endParaRPr lang="es-CO"/>
        </a:p>
      </dgm:t>
    </dgm:pt>
    <dgm:pt modelId="{F9E322EF-9DD9-4C07-81D6-D4E8E61DC56E}" type="parTrans" cxnId="{A847D8D0-E4BB-40BB-BC5E-9E3874AECB9C}">
      <dgm:prSet/>
      <dgm:spPr/>
      <dgm:t>
        <a:bodyPr/>
        <a:lstStyle/>
        <a:p>
          <a:endParaRPr lang="es-CO"/>
        </a:p>
      </dgm:t>
    </dgm:pt>
    <dgm:pt modelId="{789F9052-9192-324D-AD08-5C45C3DA3828}" type="pres">
      <dgm:prSet presAssocID="{16EC6A75-8068-4CE7-981D-1D6E25EA7994}" presName="linear" presStyleCnt="0">
        <dgm:presLayoutVars>
          <dgm:animLvl val="lvl"/>
          <dgm:resizeHandles val="exact"/>
        </dgm:presLayoutVars>
      </dgm:prSet>
      <dgm:spPr/>
    </dgm:pt>
    <dgm:pt modelId="{CE01C3B7-1D47-314E-A2A4-3C30AD046863}" type="pres">
      <dgm:prSet presAssocID="{416BC79F-17F9-4F0A-9778-1D4F996BC6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726C09-04F3-0B4A-9435-BC27E939FD8D}" type="pres">
      <dgm:prSet presAssocID="{295ACF98-D7DC-4A24-A697-E2971E106E89}" presName="spacer" presStyleCnt="0"/>
      <dgm:spPr/>
    </dgm:pt>
    <dgm:pt modelId="{5BEAD809-B195-3449-B109-9719D8F49472}" type="pres">
      <dgm:prSet presAssocID="{0B697584-14F5-42AF-B92F-C76FEF19795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771B4BB-FA32-5842-A6A2-90571F0DDD33}" type="pres">
      <dgm:prSet presAssocID="{B9C5B675-E8A5-4F65-9279-2FE30D8A6D7C}" presName="spacer" presStyleCnt="0"/>
      <dgm:spPr/>
    </dgm:pt>
    <dgm:pt modelId="{2D9551EC-B0A9-B440-BAD2-BD142BAF1C3C}" type="pres">
      <dgm:prSet presAssocID="{C5671564-AA70-45C1-992D-D16F21518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8F38A5-BB67-C741-8D1A-77362ED63C8B}" type="pres">
      <dgm:prSet presAssocID="{0AED99F3-3188-4E9B-8B92-5580220CBC41}" presName="spacer" presStyleCnt="0"/>
      <dgm:spPr/>
    </dgm:pt>
    <dgm:pt modelId="{3FE084A4-CB08-5945-AF3F-90A4BFE73ADD}" type="pres">
      <dgm:prSet presAssocID="{046160E8-28DE-42BF-A72B-F5A524711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E979D2-312A-7E40-B91F-83F18B30F9EA}" type="pres">
      <dgm:prSet presAssocID="{DB9ADFB0-6C78-4BBD-B6CC-DF8E8E2A7E32}" presName="spacer" presStyleCnt="0"/>
      <dgm:spPr/>
    </dgm:pt>
    <dgm:pt modelId="{5E77AFD8-EB10-4147-972A-899AAAC7036A}" type="pres">
      <dgm:prSet presAssocID="{0CB8AA96-E229-41D2-A27C-63CE43BB660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E2B934-0303-514E-BE28-E04153120673}" type="presOf" srcId="{C5671564-AA70-45C1-992D-D16F21518572}" destId="{2D9551EC-B0A9-B440-BAD2-BD142BAF1C3C}" srcOrd="0" destOrd="0" presId="urn:microsoft.com/office/officeart/2005/8/layout/vList2"/>
    <dgm:cxn modelId="{4BCAD953-3EF7-DB4E-B8CD-7B5B2CC955EF}" type="presOf" srcId="{16EC6A75-8068-4CE7-981D-1D6E25EA7994}" destId="{789F9052-9192-324D-AD08-5C45C3DA3828}" srcOrd="0" destOrd="0" presId="urn:microsoft.com/office/officeart/2005/8/layout/vList2"/>
    <dgm:cxn modelId="{C40AEC55-CB11-49BF-8171-142BD8DF9D68}" srcId="{16EC6A75-8068-4CE7-981D-1D6E25EA7994}" destId="{0CB8AA96-E229-41D2-A27C-63CE43BB6606}" srcOrd="4" destOrd="0" parTransId="{8AC200E6-51E9-47B1-B5DA-12E20EC70BE6}" sibTransId="{F21A4B44-D24A-4FB4-8C5B-F0FCFD8219A1}"/>
    <dgm:cxn modelId="{9D557569-674B-0C4A-BBE8-3D8E1970C25B}" type="presOf" srcId="{416BC79F-17F9-4F0A-9778-1D4F996BC61E}" destId="{CE01C3B7-1D47-314E-A2A4-3C30AD046863}" srcOrd="0" destOrd="0" presId="urn:microsoft.com/office/officeart/2005/8/layout/vList2"/>
    <dgm:cxn modelId="{42B64FBE-9D1D-4D97-A7B4-8C6993662F5E}" srcId="{16EC6A75-8068-4CE7-981D-1D6E25EA7994}" destId="{0B697584-14F5-42AF-B92F-C76FEF197951}" srcOrd="1" destOrd="0" parTransId="{82F0ECE5-D231-4CB3-866E-2B1E823759A6}" sibTransId="{B9C5B675-E8A5-4F65-9279-2FE30D8A6D7C}"/>
    <dgm:cxn modelId="{3BA51DBF-A3AE-434A-8F5D-8D91BB690BC0}" srcId="{16EC6A75-8068-4CE7-981D-1D6E25EA7994}" destId="{C5671564-AA70-45C1-992D-D16F21518572}" srcOrd="2" destOrd="0" parTransId="{1501DD79-EF70-4D03-BF39-3AFF18A30D4B}" sibTransId="{0AED99F3-3188-4E9B-8B92-5580220CBC41}"/>
    <dgm:cxn modelId="{E0A6ECC7-3193-4886-9A3E-9C6EBA5AD8B8}" srcId="{16EC6A75-8068-4CE7-981D-1D6E25EA7994}" destId="{416BC79F-17F9-4F0A-9778-1D4F996BC61E}" srcOrd="0" destOrd="0" parTransId="{08E0A338-6904-4AB7-BA7F-CB169194B49C}" sibTransId="{295ACF98-D7DC-4A24-A697-E2971E106E89}"/>
    <dgm:cxn modelId="{A847D8D0-E4BB-40BB-BC5E-9E3874AECB9C}" srcId="{16EC6A75-8068-4CE7-981D-1D6E25EA7994}" destId="{046160E8-28DE-42BF-A72B-F5A5247115AE}" srcOrd="3" destOrd="0" parTransId="{F9E322EF-9DD9-4C07-81D6-D4E8E61DC56E}" sibTransId="{DB9ADFB0-6C78-4BBD-B6CC-DF8E8E2A7E32}"/>
    <dgm:cxn modelId="{927203D1-F591-BE46-BA09-F201DBE661C7}" type="presOf" srcId="{0CB8AA96-E229-41D2-A27C-63CE43BB6606}" destId="{5E77AFD8-EB10-4147-972A-899AAAC7036A}" srcOrd="0" destOrd="0" presId="urn:microsoft.com/office/officeart/2005/8/layout/vList2"/>
    <dgm:cxn modelId="{3AA03BE1-B81F-7641-B39F-C95D92903ABC}" type="presOf" srcId="{046160E8-28DE-42BF-A72B-F5A5247115AE}" destId="{3FE084A4-CB08-5945-AF3F-90A4BFE73ADD}" srcOrd="0" destOrd="0" presId="urn:microsoft.com/office/officeart/2005/8/layout/vList2"/>
    <dgm:cxn modelId="{3AEAE5F8-3DBD-DA45-BB6E-01A359E46C6D}" type="presOf" srcId="{0B697584-14F5-42AF-B92F-C76FEF197951}" destId="{5BEAD809-B195-3449-B109-9719D8F49472}" srcOrd="0" destOrd="0" presId="urn:microsoft.com/office/officeart/2005/8/layout/vList2"/>
    <dgm:cxn modelId="{96489DAF-4A90-4545-951A-D587A27A0BB4}" type="presParOf" srcId="{789F9052-9192-324D-AD08-5C45C3DA3828}" destId="{CE01C3B7-1D47-314E-A2A4-3C30AD046863}" srcOrd="0" destOrd="0" presId="urn:microsoft.com/office/officeart/2005/8/layout/vList2"/>
    <dgm:cxn modelId="{822DE7B6-4236-4946-A7E3-604E9236BC93}" type="presParOf" srcId="{789F9052-9192-324D-AD08-5C45C3DA3828}" destId="{0F726C09-04F3-0B4A-9435-BC27E939FD8D}" srcOrd="1" destOrd="0" presId="urn:microsoft.com/office/officeart/2005/8/layout/vList2"/>
    <dgm:cxn modelId="{54209EF3-FB5E-294C-8935-86F3C1F12BF4}" type="presParOf" srcId="{789F9052-9192-324D-AD08-5C45C3DA3828}" destId="{5BEAD809-B195-3449-B109-9719D8F49472}" srcOrd="2" destOrd="0" presId="urn:microsoft.com/office/officeart/2005/8/layout/vList2"/>
    <dgm:cxn modelId="{BA901536-1ED0-484D-8713-E85236D4C896}" type="presParOf" srcId="{789F9052-9192-324D-AD08-5C45C3DA3828}" destId="{0771B4BB-FA32-5842-A6A2-90571F0DDD33}" srcOrd="3" destOrd="0" presId="urn:microsoft.com/office/officeart/2005/8/layout/vList2"/>
    <dgm:cxn modelId="{44EEF447-201B-004C-A126-F548A2402E02}" type="presParOf" srcId="{789F9052-9192-324D-AD08-5C45C3DA3828}" destId="{2D9551EC-B0A9-B440-BAD2-BD142BAF1C3C}" srcOrd="4" destOrd="0" presId="urn:microsoft.com/office/officeart/2005/8/layout/vList2"/>
    <dgm:cxn modelId="{6D02D521-6317-BD49-9A34-14E613D1F1B8}" type="presParOf" srcId="{789F9052-9192-324D-AD08-5C45C3DA3828}" destId="{1A8F38A5-BB67-C741-8D1A-77362ED63C8B}" srcOrd="5" destOrd="0" presId="urn:microsoft.com/office/officeart/2005/8/layout/vList2"/>
    <dgm:cxn modelId="{88160188-A13D-C448-BF1D-AC1F83E0A475}" type="presParOf" srcId="{789F9052-9192-324D-AD08-5C45C3DA3828}" destId="{3FE084A4-CB08-5945-AF3F-90A4BFE73ADD}" srcOrd="6" destOrd="0" presId="urn:microsoft.com/office/officeart/2005/8/layout/vList2"/>
    <dgm:cxn modelId="{1066D4E4-137F-9B4B-B623-DD41836930C2}" type="presParOf" srcId="{789F9052-9192-324D-AD08-5C45C3DA3828}" destId="{ECE979D2-312A-7E40-B91F-83F18B30F9EA}" srcOrd="7" destOrd="0" presId="urn:microsoft.com/office/officeart/2005/8/layout/vList2"/>
    <dgm:cxn modelId="{84B0CF3C-45EE-CD4C-977A-D410855EC83D}" type="presParOf" srcId="{789F9052-9192-324D-AD08-5C45C3DA3828}" destId="{5E77AFD8-EB10-4147-972A-899AAAC703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EC6A75-8068-4CE7-981D-1D6E25EA79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16BC79F-17F9-4F0A-9778-1D4F996BC61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dirty="0"/>
        </a:p>
      </dgm:t>
    </dgm:pt>
    <dgm:pt modelId="{08E0A338-6904-4AB7-BA7F-CB169194B49C}" type="parTrans" cxnId="{E0A6ECC7-3193-4886-9A3E-9C6EBA5AD8B8}">
      <dgm:prSet/>
      <dgm:spPr/>
      <dgm:t>
        <a:bodyPr/>
        <a:lstStyle/>
        <a:p>
          <a:endParaRPr lang="es-CO"/>
        </a:p>
      </dgm:t>
    </dgm:pt>
    <dgm:pt modelId="{295ACF98-D7DC-4A24-A697-E2971E106E89}" type="sibTrans" cxnId="{E0A6ECC7-3193-4886-9A3E-9C6EBA5AD8B8}">
      <dgm:prSet/>
      <dgm:spPr/>
      <dgm:t>
        <a:bodyPr/>
        <a:lstStyle/>
        <a:p>
          <a:endParaRPr lang="es-CO"/>
        </a:p>
      </dgm:t>
    </dgm:pt>
    <dgm:pt modelId="{0B697584-14F5-42AF-B92F-C76FEF197951}">
      <dgm:prSet phldrT="[Texto]"/>
      <dgm:spPr/>
      <dgm:t>
        <a:bodyPr/>
        <a:lstStyle/>
        <a:p>
          <a:pPr>
            <a:buAutoNum type="arabicPlain" startAt="2"/>
          </a:pP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dirty="0"/>
        </a:p>
      </dgm:t>
    </dgm:pt>
    <dgm:pt modelId="{82F0ECE5-D231-4CB3-866E-2B1E823759A6}" type="parTrans" cxnId="{42B64FBE-9D1D-4D97-A7B4-8C6993662F5E}">
      <dgm:prSet/>
      <dgm:spPr/>
      <dgm:t>
        <a:bodyPr/>
        <a:lstStyle/>
        <a:p>
          <a:endParaRPr lang="es-CO"/>
        </a:p>
      </dgm:t>
    </dgm:pt>
    <dgm:pt modelId="{B9C5B675-E8A5-4F65-9279-2FE30D8A6D7C}" type="sibTrans" cxnId="{42B64FBE-9D1D-4D97-A7B4-8C6993662F5E}">
      <dgm:prSet/>
      <dgm:spPr/>
      <dgm:t>
        <a:bodyPr/>
        <a:lstStyle/>
        <a:p>
          <a:endParaRPr lang="es-CO"/>
        </a:p>
      </dgm:t>
    </dgm:pt>
    <dgm:pt modelId="{0CB8AA96-E229-41D2-A27C-63CE43BB660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gm:t>
    </dgm:pt>
    <dgm:pt modelId="{8AC200E6-51E9-47B1-B5DA-12E20EC70BE6}" type="parTrans" cxnId="{C40AEC55-CB11-49BF-8171-142BD8DF9D68}">
      <dgm:prSet/>
      <dgm:spPr/>
      <dgm:t>
        <a:bodyPr/>
        <a:lstStyle/>
        <a:p>
          <a:endParaRPr lang="es-CO"/>
        </a:p>
      </dgm:t>
    </dgm:pt>
    <dgm:pt modelId="{F21A4B44-D24A-4FB4-8C5B-F0FCFD8219A1}" type="sibTrans" cxnId="{C40AEC55-CB11-49BF-8171-142BD8DF9D68}">
      <dgm:prSet/>
      <dgm:spPr/>
      <dgm:t>
        <a:bodyPr/>
        <a:lstStyle/>
        <a:p>
          <a:endParaRPr lang="es-CO"/>
        </a:p>
      </dgm:t>
    </dgm:pt>
    <dgm:pt modelId="{C5671564-AA70-45C1-992D-D16F21518572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/>
            <a:t>3.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dirty="0"/>
        </a:p>
      </dgm:t>
    </dgm:pt>
    <dgm:pt modelId="{1501DD79-EF70-4D03-BF39-3AFF18A30D4B}" type="parTrans" cxnId="{3BA51DBF-A3AE-434A-8F5D-8D91BB690BC0}">
      <dgm:prSet/>
      <dgm:spPr/>
      <dgm:t>
        <a:bodyPr/>
        <a:lstStyle/>
        <a:p>
          <a:endParaRPr lang="es-ES"/>
        </a:p>
      </dgm:t>
    </dgm:pt>
    <dgm:pt modelId="{0AED99F3-3188-4E9B-8B92-5580220CBC41}" type="sibTrans" cxnId="{3BA51DBF-A3AE-434A-8F5D-8D91BB690BC0}">
      <dgm:prSet/>
      <dgm:spPr/>
      <dgm:t>
        <a:bodyPr/>
        <a:lstStyle/>
        <a:p>
          <a:endParaRPr lang="es-ES"/>
        </a:p>
      </dgm:t>
    </dgm:pt>
    <dgm:pt modelId="{046160E8-28DE-42BF-A72B-F5A5247115A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/>
            <a:t>4.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dirty="0">
            <a:solidFill>
              <a:schemeClr val="bg1"/>
            </a:solidFill>
          </a:endParaRPr>
        </a:p>
      </dgm:t>
    </dgm:pt>
    <dgm:pt modelId="{DB9ADFB0-6C78-4BBD-B6CC-DF8E8E2A7E32}" type="sibTrans" cxnId="{A847D8D0-E4BB-40BB-BC5E-9E3874AECB9C}">
      <dgm:prSet/>
      <dgm:spPr/>
      <dgm:t>
        <a:bodyPr/>
        <a:lstStyle/>
        <a:p>
          <a:endParaRPr lang="es-CO"/>
        </a:p>
      </dgm:t>
    </dgm:pt>
    <dgm:pt modelId="{F9E322EF-9DD9-4C07-81D6-D4E8E61DC56E}" type="parTrans" cxnId="{A847D8D0-E4BB-40BB-BC5E-9E3874AECB9C}">
      <dgm:prSet/>
      <dgm:spPr/>
      <dgm:t>
        <a:bodyPr/>
        <a:lstStyle/>
        <a:p>
          <a:endParaRPr lang="es-CO"/>
        </a:p>
      </dgm:t>
    </dgm:pt>
    <dgm:pt modelId="{789F9052-9192-324D-AD08-5C45C3DA3828}" type="pres">
      <dgm:prSet presAssocID="{16EC6A75-8068-4CE7-981D-1D6E25EA7994}" presName="linear" presStyleCnt="0">
        <dgm:presLayoutVars>
          <dgm:animLvl val="lvl"/>
          <dgm:resizeHandles val="exact"/>
        </dgm:presLayoutVars>
      </dgm:prSet>
      <dgm:spPr/>
    </dgm:pt>
    <dgm:pt modelId="{CE01C3B7-1D47-314E-A2A4-3C30AD046863}" type="pres">
      <dgm:prSet presAssocID="{416BC79F-17F9-4F0A-9778-1D4F996BC6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726C09-04F3-0B4A-9435-BC27E939FD8D}" type="pres">
      <dgm:prSet presAssocID="{295ACF98-D7DC-4A24-A697-E2971E106E89}" presName="spacer" presStyleCnt="0"/>
      <dgm:spPr/>
    </dgm:pt>
    <dgm:pt modelId="{5BEAD809-B195-3449-B109-9719D8F49472}" type="pres">
      <dgm:prSet presAssocID="{0B697584-14F5-42AF-B92F-C76FEF19795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771B4BB-FA32-5842-A6A2-90571F0DDD33}" type="pres">
      <dgm:prSet presAssocID="{B9C5B675-E8A5-4F65-9279-2FE30D8A6D7C}" presName="spacer" presStyleCnt="0"/>
      <dgm:spPr/>
    </dgm:pt>
    <dgm:pt modelId="{2D9551EC-B0A9-B440-BAD2-BD142BAF1C3C}" type="pres">
      <dgm:prSet presAssocID="{C5671564-AA70-45C1-992D-D16F21518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8F38A5-BB67-C741-8D1A-77362ED63C8B}" type="pres">
      <dgm:prSet presAssocID="{0AED99F3-3188-4E9B-8B92-5580220CBC41}" presName="spacer" presStyleCnt="0"/>
      <dgm:spPr/>
    </dgm:pt>
    <dgm:pt modelId="{3FE084A4-CB08-5945-AF3F-90A4BFE73ADD}" type="pres">
      <dgm:prSet presAssocID="{046160E8-28DE-42BF-A72B-F5A524711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E979D2-312A-7E40-B91F-83F18B30F9EA}" type="pres">
      <dgm:prSet presAssocID="{DB9ADFB0-6C78-4BBD-B6CC-DF8E8E2A7E32}" presName="spacer" presStyleCnt="0"/>
      <dgm:spPr/>
    </dgm:pt>
    <dgm:pt modelId="{5E77AFD8-EB10-4147-972A-899AAAC7036A}" type="pres">
      <dgm:prSet presAssocID="{0CB8AA96-E229-41D2-A27C-63CE43BB660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E2B934-0303-514E-BE28-E04153120673}" type="presOf" srcId="{C5671564-AA70-45C1-992D-D16F21518572}" destId="{2D9551EC-B0A9-B440-BAD2-BD142BAF1C3C}" srcOrd="0" destOrd="0" presId="urn:microsoft.com/office/officeart/2005/8/layout/vList2"/>
    <dgm:cxn modelId="{4BCAD953-3EF7-DB4E-B8CD-7B5B2CC955EF}" type="presOf" srcId="{16EC6A75-8068-4CE7-981D-1D6E25EA7994}" destId="{789F9052-9192-324D-AD08-5C45C3DA3828}" srcOrd="0" destOrd="0" presId="urn:microsoft.com/office/officeart/2005/8/layout/vList2"/>
    <dgm:cxn modelId="{C40AEC55-CB11-49BF-8171-142BD8DF9D68}" srcId="{16EC6A75-8068-4CE7-981D-1D6E25EA7994}" destId="{0CB8AA96-E229-41D2-A27C-63CE43BB6606}" srcOrd="4" destOrd="0" parTransId="{8AC200E6-51E9-47B1-B5DA-12E20EC70BE6}" sibTransId="{F21A4B44-D24A-4FB4-8C5B-F0FCFD8219A1}"/>
    <dgm:cxn modelId="{9D557569-674B-0C4A-BBE8-3D8E1970C25B}" type="presOf" srcId="{416BC79F-17F9-4F0A-9778-1D4F996BC61E}" destId="{CE01C3B7-1D47-314E-A2A4-3C30AD046863}" srcOrd="0" destOrd="0" presId="urn:microsoft.com/office/officeart/2005/8/layout/vList2"/>
    <dgm:cxn modelId="{42B64FBE-9D1D-4D97-A7B4-8C6993662F5E}" srcId="{16EC6A75-8068-4CE7-981D-1D6E25EA7994}" destId="{0B697584-14F5-42AF-B92F-C76FEF197951}" srcOrd="1" destOrd="0" parTransId="{82F0ECE5-D231-4CB3-866E-2B1E823759A6}" sibTransId="{B9C5B675-E8A5-4F65-9279-2FE30D8A6D7C}"/>
    <dgm:cxn modelId="{3BA51DBF-A3AE-434A-8F5D-8D91BB690BC0}" srcId="{16EC6A75-8068-4CE7-981D-1D6E25EA7994}" destId="{C5671564-AA70-45C1-992D-D16F21518572}" srcOrd="2" destOrd="0" parTransId="{1501DD79-EF70-4D03-BF39-3AFF18A30D4B}" sibTransId="{0AED99F3-3188-4E9B-8B92-5580220CBC41}"/>
    <dgm:cxn modelId="{E0A6ECC7-3193-4886-9A3E-9C6EBA5AD8B8}" srcId="{16EC6A75-8068-4CE7-981D-1D6E25EA7994}" destId="{416BC79F-17F9-4F0A-9778-1D4F996BC61E}" srcOrd="0" destOrd="0" parTransId="{08E0A338-6904-4AB7-BA7F-CB169194B49C}" sibTransId="{295ACF98-D7DC-4A24-A697-E2971E106E89}"/>
    <dgm:cxn modelId="{A847D8D0-E4BB-40BB-BC5E-9E3874AECB9C}" srcId="{16EC6A75-8068-4CE7-981D-1D6E25EA7994}" destId="{046160E8-28DE-42BF-A72B-F5A5247115AE}" srcOrd="3" destOrd="0" parTransId="{F9E322EF-9DD9-4C07-81D6-D4E8E61DC56E}" sibTransId="{DB9ADFB0-6C78-4BBD-B6CC-DF8E8E2A7E32}"/>
    <dgm:cxn modelId="{927203D1-F591-BE46-BA09-F201DBE661C7}" type="presOf" srcId="{0CB8AA96-E229-41D2-A27C-63CE43BB6606}" destId="{5E77AFD8-EB10-4147-972A-899AAAC7036A}" srcOrd="0" destOrd="0" presId="urn:microsoft.com/office/officeart/2005/8/layout/vList2"/>
    <dgm:cxn modelId="{3AA03BE1-B81F-7641-B39F-C95D92903ABC}" type="presOf" srcId="{046160E8-28DE-42BF-A72B-F5A5247115AE}" destId="{3FE084A4-CB08-5945-AF3F-90A4BFE73ADD}" srcOrd="0" destOrd="0" presId="urn:microsoft.com/office/officeart/2005/8/layout/vList2"/>
    <dgm:cxn modelId="{3AEAE5F8-3DBD-DA45-BB6E-01A359E46C6D}" type="presOf" srcId="{0B697584-14F5-42AF-B92F-C76FEF197951}" destId="{5BEAD809-B195-3449-B109-9719D8F49472}" srcOrd="0" destOrd="0" presId="urn:microsoft.com/office/officeart/2005/8/layout/vList2"/>
    <dgm:cxn modelId="{96489DAF-4A90-4545-951A-D587A27A0BB4}" type="presParOf" srcId="{789F9052-9192-324D-AD08-5C45C3DA3828}" destId="{CE01C3B7-1D47-314E-A2A4-3C30AD046863}" srcOrd="0" destOrd="0" presId="urn:microsoft.com/office/officeart/2005/8/layout/vList2"/>
    <dgm:cxn modelId="{822DE7B6-4236-4946-A7E3-604E9236BC93}" type="presParOf" srcId="{789F9052-9192-324D-AD08-5C45C3DA3828}" destId="{0F726C09-04F3-0B4A-9435-BC27E939FD8D}" srcOrd="1" destOrd="0" presId="urn:microsoft.com/office/officeart/2005/8/layout/vList2"/>
    <dgm:cxn modelId="{54209EF3-FB5E-294C-8935-86F3C1F12BF4}" type="presParOf" srcId="{789F9052-9192-324D-AD08-5C45C3DA3828}" destId="{5BEAD809-B195-3449-B109-9719D8F49472}" srcOrd="2" destOrd="0" presId="urn:microsoft.com/office/officeart/2005/8/layout/vList2"/>
    <dgm:cxn modelId="{BA901536-1ED0-484D-8713-E85236D4C896}" type="presParOf" srcId="{789F9052-9192-324D-AD08-5C45C3DA3828}" destId="{0771B4BB-FA32-5842-A6A2-90571F0DDD33}" srcOrd="3" destOrd="0" presId="urn:microsoft.com/office/officeart/2005/8/layout/vList2"/>
    <dgm:cxn modelId="{44EEF447-201B-004C-A126-F548A2402E02}" type="presParOf" srcId="{789F9052-9192-324D-AD08-5C45C3DA3828}" destId="{2D9551EC-B0A9-B440-BAD2-BD142BAF1C3C}" srcOrd="4" destOrd="0" presId="urn:microsoft.com/office/officeart/2005/8/layout/vList2"/>
    <dgm:cxn modelId="{6D02D521-6317-BD49-9A34-14E613D1F1B8}" type="presParOf" srcId="{789F9052-9192-324D-AD08-5C45C3DA3828}" destId="{1A8F38A5-BB67-C741-8D1A-77362ED63C8B}" srcOrd="5" destOrd="0" presId="urn:microsoft.com/office/officeart/2005/8/layout/vList2"/>
    <dgm:cxn modelId="{88160188-A13D-C448-BF1D-AC1F83E0A475}" type="presParOf" srcId="{789F9052-9192-324D-AD08-5C45C3DA3828}" destId="{3FE084A4-CB08-5945-AF3F-90A4BFE73ADD}" srcOrd="6" destOrd="0" presId="urn:microsoft.com/office/officeart/2005/8/layout/vList2"/>
    <dgm:cxn modelId="{1066D4E4-137F-9B4B-B623-DD41836930C2}" type="presParOf" srcId="{789F9052-9192-324D-AD08-5C45C3DA3828}" destId="{ECE979D2-312A-7E40-B91F-83F18B30F9EA}" srcOrd="7" destOrd="0" presId="urn:microsoft.com/office/officeart/2005/8/layout/vList2"/>
    <dgm:cxn modelId="{84B0CF3C-45EE-CD4C-977A-D410855EC83D}" type="presParOf" srcId="{789F9052-9192-324D-AD08-5C45C3DA3828}" destId="{5E77AFD8-EB10-4147-972A-899AAAC703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EC6A75-8068-4CE7-981D-1D6E25EA79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16BC79F-17F9-4F0A-9778-1D4F996BC61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dirty="0"/>
        </a:p>
      </dgm:t>
    </dgm:pt>
    <dgm:pt modelId="{08E0A338-6904-4AB7-BA7F-CB169194B49C}" type="parTrans" cxnId="{E0A6ECC7-3193-4886-9A3E-9C6EBA5AD8B8}">
      <dgm:prSet/>
      <dgm:spPr/>
      <dgm:t>
        <a:bodyPr/>
        <a:lstStyle/>
        <a:p>
          <a:endParaRPr lang="es-CO"/>
        </a:p>
      </dgm:t>
    </dgm:pt>
    <dgm:pt modelId="{295ACF98-D7DC-4A24-A697-E2971E106E89}" type="sibTrans" cxnId="{E0A6ECC7-3193-4886-9A3E-9C6EBA5AD8B8}">
      <dgm:prSet/>
      <dgm:spPr/>
      <dgm:t>
        <a:bodyPr/>
        <a:lstStyle/>
        <a:p>
          <a:endParaRPr lang="es-CO"/>
        </a:p>
      </dgm:t>
    </dgm:pt>
    <dgm:pt modelId="{0B697584-14F5-42AF-B92F-C76FEF197951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dirty="0"/>
        </a:p>
      </dgm:t>
    </dgm:pt>
    <dgm:pt modelId="{82F0ECE5-D231-4CB3-866E-2B1E823759A6}" type="parTrans" cxnId="{42B64FBE-9D1D-4D97-A7B4-8C6993662F5E}">
      <dgm:prSet/>
      <dgm:spPr/>
      <dgm:t>
        <a:bodyPr/>
        <a:lstStyle/>
        <a:p>
          <a:endParaRPr lang="es-CO"/>
        </a:p>
      </dgm:t>
    </dgm:pt>
    <dgm:pt modelId="{B9C5B675-E8A5-4F65-9279-2FE30D8A6D7C}" type="sibTrans" cxnId="{42B64FBE-9D1D-4D97-A7B4-8C6993662F5E}">
      <dgm:prSet/>
      <dgm:spPr/>
      <dgm:t>
        <a:bodyPr/>
        <a:lstStyle/>
        <a:p>
          <a:endParaRPr lang="es-CO"/>
        </a:p>
      </dgm:t>
    </dgm:pt>
    <dgm:pt modelId="{0CB8AA96-E229-41D2-A27C-63CE43BB660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gm:t>
    </dgm:pt>
    <dgm:pt modelId="{8AC200E6-51E9-47B1-B5DA-12E20EC70BE6}" type="parTrans" cxnId="{C40AEC55-CB11-49BF-8171-142BD8DF9D68}">
      <dgm:prSet/>
      <dgm:spPr/>
      <dgm:t>
        <a:bodyPr/>
        <a:lstStyle/>
        <a:p>
          <a:endParaRPr lang="es-CO"/>
        </a:p>
      </dgm:t>
    </dgm:pt>
    <dgm:pt modelId="{F21A4B44-D24A-4FB4-8C5B-F0FCFD8219A1}" type="sibTrans" cxnId="{C40AEC55-CB11-49BF-8171-142BD8DF9D68}">
      <dgm:prSet/>
      <dgm:spPr/>
      <dgm:t>
        <a:bodyPr/>
        <a:lstStyle/>
        <a:p>
          <a:endParaRPr lang="es-CO"/>
        </a:p>
      </dgm:t>
    </dgm:pt>
    <dgm:pt modelId="{C5671564-AA70-45C1-992D-D16F21518572}">
      <dgm:prSet phldrT="[Texto]"/>
      <dgm:spPr/>
      <dgm:t>
        <a:bodyPr/>
        <a:lstStyle/>
        <a:p>
          <a:pPr>
            <a:buAutoNum type="arabicPlain" startAt="2"/>
          </a:pPr>
          <a:r>
            <a:rPr lang="es-ES" dirty="0"/>
            <a:t>3.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dirty="0"/>
        </a:p>
      </dgm:t>
    </dgm:pt>
    <dgm:pt modelId="{1501DD79-EF70-4D03-BF39-3AFF18A30D4B}" type="parTrans" cxnId="{3BA51DBF-A3AE-434A-8F5D-8D91BB690BC0}">
      <dgm:prSet/>
      <dgm:spPr/>
      <dgm:t>
        <a:bodyPr/>
        <a:lstStyle/>
        <a:p>
          <a:endParaRPr lang="es-ES"/>
        </a:p>
      </dgm:t>
    </dgm:pt>
    <dgm:pt modelId="{0AED99F3-3188-4E9B-8B92-5580220CBC41}" type="sibTrans" cxnId="{3BA51DBF-A3AE-434A-8F5D-8D91BB690BC0}">
      <dgm:prSet/>
      <dgm:spPr/>
      <dgm:t>
        <a:bodyPr/>
        <a:lstStyle/>
        <a:p>
          <a:endParaRPr lang="es-ES"/>
        </a:p>
      </dgm:t>
    </dgm:pt>
    <dgm:pt modelId="{046160E8-28DE-42BF-A72B-F5A5247115A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/>
            <a:t>4.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dirty="0">
            <a:solidFill>
              <a:schemeClr val="bg1"/>
            </a:solidFill>
          </a:endParaRPr>
        </a:p>
      </dgm:t>
    </dgm:pt>
    <dgm:pt modelId="{DB9ADFB0-6C78-4BBD-B6CC-DF8E8E2A7E32}" type="sibTrans" cxnId="{A847D8D0-E4BB-40BB-BC5E-9E3874AECB9C}">
      <dgm:prSet/>
      <dgm:spPr/>
      <dgm:t>
        <a:bodyPr/>
        <a:lstStyle/>
        <a:p>
          <a:endParaRPr lang="es-CO"/>
        </a:p>
      </dgm:t>
    </dgm:pt>
    <dgm:pt modelId="{F9E322EF-9DD9-4C07-81D6-D4E8E61DC56E}" type="parTrans" cxnId="{A847D8D0-E4BB-40BB-BC5E-9E3874AECB9C}">
      <dgm:prSet/>
      <dgm:spPr/>
      <dgm:t>
        <a:bodyPr/>
        <a:lstStyle/>
        <a:p>
          <a:endParaRPr lang="es-CO"/>
        </a:p>
      </dgm:t>
    </dgm:pt>
    <dgm:pt modelId="{789F9052-9192-324D-AD08-5C45C3DA3828}" type="pres">
      <dgm:prSet presAssocID="{16EC6A75-8068-4CE7-981D-1D6E25EA7994}" presName="linear" presStyleCnt="0">
        <dgm:presLayoutVars>
          <dgm:animLvl val="lvl"/>
          <dgm:resizeHandles val="exact"/>
        </dgm:presLayoutVars>
      </dgm:prSet>
      <dgm:spPr/>
    </dgm:pt>
    <dgm:pt modelId="{CE01C3B7-1D47-314E-A2A4-3C30AD046863}" type="pres">
      <dgm:prSet presAssocID="{416BC79F-17F9-4F0A-9778-1D4F996BC6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726C09-04F3-0B4A-9435-BC27E939FD8D}" type="pres">
      <dgm:prSet presAssocID="{295ACF98-D7DC-4A24-A697-E2971E106E89}" presName="spacer" presStyleCnt="0"/>
      <dgm:spPr/>
    </dgm:pt>
    <dgm:pt modelId="{5BEAD809-B195-3449-B109-9719D8F49472}" type="pres">
      <dgm:prSet presAssocID="{0B697584-14F5-42AF-B92F-C76FEF19795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771B4BB-FA32-5842-A6A2-90571F0DDD33}" type="pres">
      <dgm:prSet presAssocID="{B9C5B675-E8A5-4F65-9279-2FE30D8A6D7C}" presName="spacer" presStyleCnt="0"/>
      <dgm:spPr/>
    </dgm:pt>
    <dgm:pt modelId="{2D9551EC-B0A9-B440-BAD2-BD142BAF1C3C}" type="pres">
      <dgm:prSet presAssocID="{C5671564-AA70-45C1-992D-D16F21518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8F38A5-BB67-C741-8D1A-77362ED63C8B}" type="pres">
      <dgm:prSet presAssocID="{0AED99F3-3188-4E9B-8B92-5580220CBC41}" presName="spacer" presStyleCnt="0"/>
      <dgm:spPr/>
    </dgm:pt>
    <dgm:pt modelId="{3FE084A4-CB08-5945-AF3F-90A4BFE73ADD}" type="pres">
      <dgm:prSet presAssocID="{046160E8-28DE-42BF-A72B-F5A524711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E979D2-312A-7E40-B91F-83F18B30F9EA}" type="pres">
      <dgm:prSet presAssocID="{DB9ADFB0-6C78-4BBD-B6CC-DF8E8E2A7E32}" presName="spacer" presStyleCnt="0"/>
      <dgm:spPr/>
    </dgm:pt>
    <dgm:pt modelId="{5E77AFD8-EB10-4147-972A-899AAAC7036A}" type="pres">
      <dgm:prSet presAssocID="{0CB8AA96-E229-41D2-A27C-63CE43BB660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E2B934-0303-514E-BE28-E04153120673}" type="presOf" srcId="{C5671564-AA70-45C1-992D-D16F21518572}" destId="{2D9551EC-B0A9-B440-BAD2-BD142BAF1C3C}" srcOrd="0" destOrd="0" presId="urn:microsoft.com/office/officeart/2005/8/layout/vList2"/>
    <dgm:cxn modelId="{4BCAD953-3EF7-DB4E-B8CD-7B5B2CC955EF}" type="presOf" srcId="{16EC6A75-8068-4CE7-981D-1D6E25EA7994}" destId="{789F9052-9192-324D-AD08-5C45C3DA3828}" srcOrd="0" destOrd="0" presId="urn:microsoft.com/office/officeart/2005/8/layout/vList2"/>
    <dgm:cxn modelId="{C40AEC55-CB11-49BF-8171-142BD8DF9D68}" srcId="{16EC6A75-8068-4CE7-981D-1D6E25EA7994}" destId="{0CB8AA96-E229-41D2-A27C-63CE43BB6606}" srcOrd="4" destOrd="0" parTransId="{8AC200E6-51E9-47B1-B5DA-12E20EC70BE6}" sibTransId="{F21A4B44-D24A-4FB4-8C5B-F0FCFD8219A1}"/>
    <dgm:cxn modelId="{9D557569-674B-0C4A-BBE8-3D8E1970C25B}" type="presOf" srcId="{416BC79F-17F9-4F0A-9778-1D4F996BC61E}" destId="{CE01C3B7-1D47-314E-A2A4-3C30AD046863}" srcOrd="0" destOrd="0" presId="urn:microsoft.com/office/officeart/2005/8/layout/vList2"/>
    <dgm:cxn modelId="{42B64FBE-9D1D-4D97-A7B4-8C6993662F5E}" srcId="{16EC6A75-8068-4CE7-981D-1D6E25EA7994}" destId="{0B697584-14F5-42AF-B92F-C76FEF197951}" srcOrd="1" destOrd="0" parTransId="{82F0ECE5-D231-4CB3-866E-2B1E823759A6}" sibTransId="{B9C5B675-E8A5-4F65-9279-2FE30D8A6D7C}"/>
    <dgm:cxn modelId="{3BA51DBF-A3AE-434A-8F5D-8D91BB690BC0}" srcId="{16EC6A75-8068-4CE7-981D-1D6E25EA7994}" destId="{C5671564-AA70-45C1-992D-D16F21518572}" srcOrd="2" destOrd="0" parTransId="{1501DD79-EF70-4D03-BF39-3AFF18A30D4B}" sibTransId="{0AED99F3-3188-4E9B-8B92-5580220CBC41}"/>
    <dgm:cxn modelId="{E0A6ECC7-3193-4886-9A3E-9C6EBA5AD8B8}" srcId="{16EC6A75-8068-4CE7-981D-1D6E25EA7994}" destId="{416BC79F-17F9-4F0A-9778-1D4F996BC61E}" srcOrd="0" destOrd="0" parTransId="{08E0A338-6904-4AB7-BA7F-CB169194B49C}" sibTransId="{295ACF98-D7DC-4A24-A697-E2971E106E89}"/>
    <dgm:cxn modelId="{A847D8D0-E4BB-40BB-BC5E-9E3874AECB9C}" srcId="{16EC6A75-8068-4CE7-981D-1D6E25EA7994}" destId="{046160E8-28DE-42BF-A72B-F5A5247115AE}" srcOrd="3" destOrd="0" parTransId="{F9E322EF-9DD9-4C07-81D6-D4E8E61DC56E}" sibTransId="{DB9ADFB0-6C78-4BBD-B6CC-DF8E8E2A7E32}"/>
    <dgm:cxn modelId="{927203D1-F591-BE46-BA09-F201DBE661C7}" type="presOf" srcId="{0CB8AA96-E229-41D2-A27C-63CE43BB6606}" destId="{5E77AFD8-EB10-4147-972A-899AAAC7036A}" srcOrd="0" destOrd="0" presId="urn:microsoft.com/office/officeart/2005/8/layout/vList2"/>
    <dgm:cxn modelId="{3AA03BE1-B81F-7641-B39F-C95D92903ABC}" type="presOf" srcId="{046160E8-28DE-42BF-A72B-F5A5247115AE}" destId="{3FE084A4-CB08-5945-AF3F-90A4BFE73ADD}" srcOrd="0" destOrd="0" presId="urn:microsoft.com/office/officeart/2005/8/layout/vList2"/>
    <dgm:cxn modelId="{3AEAE5F8-3DBD-DA45-BB6E-01A359E46C6D}" type="presOf" srcId="{0B697584-14F5-42AF-B92F-C76FEF197951}" destId="{5BEAD809-B195-3449-B109-9719D8F49472}" srcOrd="0" destOrd="0" presId="urn:microsoft.com/office/officeart/2005/8/layout/vList2"/>
    <dgm:cxn modelId="{96489DAF-4A90-4545-951A-D587A27A0BB4}" type="presParOf" srcId="{789F9052-9192-324D-AD08-5C45C3DA3828}" destId="{CE01C3B7-1D47-314E-A2A4-3C30AD046863}" srcOrd="0" destOrd="0" presId="urn:microsoft.com/office/officeart/2005/8/layout/vList2"/>
    <dgm:cxn modelId="{822DE7B6-4236-4946-A7E3-604E9236BC93}" type="presParOf" srcId="{789F9052-9192-324D-AD08-5C45C3DA3828}" destId="{0F726C09-04F3-0B4A-9435-BC27E939FD8D}" srcOrd="1" destOrd="0" presId="urn:microsoft.com/office/officeart/2005/8/layout/vList2"/>
    <dgm:cxn modelId="{54209EF3-FB5E-294C-8935-86F3C1F12BF4}" type="presParOf" srcId="{789F9052-9192-324D-AD08-5C45C3DA3828}" destId="{5BEAD809-B195-3449-B109-9719D8F49472}" srcOrd="2" destOrd="0" presId="urn:microsoft.com/office/officeart/2005/8/layout/vList2"/>
    <dgm:cxn modelId="{BA901536-1ED0-484D-8713-E85236D4C896}" type="presParOf" srcId="{789F9052-9192-324D-AD08-5C45C3DA3828}" destId="{0771B4BB-FA32-5842-A6A2-90571F0DDD33}" srcOrd="3" destOrd="0" presId="urn:microsoft.com/office/officeart/2005/8/layout/vList2"/>
    <dgm:cxn modelId="{44EEF447-201B-004C-A126-F548A2402E02}" type="presParOf" srcId="{789F9052-9192-324D-AD08-5C45C3DA3828}" destId="{2D9551EC-B0A9-B440-BAD2-BD142BAF1C3C}" srcOrd="4" destOrd="0" presId="urn:microsoft.com/office/officeart/2005/8/layout/vList2"/>
    <dgm:cxn modelId="{6D02D521-6317-BD49-9A34-14E613D1F1B8}" type="presParOf" srcId="{789F9052-9192-324D-AD08-5C45C3DA3828}" destId="{1A8F38A5-BB67-C741-8D1A-77362ED63C8B}" srcOrd="5" destOrd="0" presId="urn:microsoft.com/office/officeart/2005/8/layout/vList2"/>
    <dgm:cxn modelId="{88160188-A13D-C448-BF1D-AC1F83E0A475}" type="presParOf" srcId="{789F9052-9192-324D-AD08-5C45C3DA3828}" destId="{3FE084A4-CB08-5945-AF3F-90A4BFE73ADD}" srcOrd="6" destOrd="0" presId="urn:microsoft.com/office/officeart/2005/8/layout/vList2"/>
    <dgm:cxn modelId="{1066D4E4-137F-9B4B-B623-DD41836930C2}" type="presParOf" srcId="{789F9052-9192-324D-AD08-5C45C3DA3828}" destId="{ECE979D2-312A-7E40-B91F-83F18B30F9EA}" srcOrd="7" destOrd="0" presId="urn:microsoft.com/office/officeart/2005/8/layout/vList2"/>
    <dgm:cxn modelId="{84B0CF3C-45EE-CD4C-977A-D410855EC83D}" type="presParOf" srcId="{789F9052-9192-324D-AD08-5C45C3DA3828}" destId="{5E77AFD8-EB10-4147-972A-899AAAC703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EC6A75-8068-4CE7-981D-1D6E25EA79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16BC79F-17F9-4F0A-9778-1D4F996BC61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dirty="0"/>
        </a:p>
      </dgm:t>
    </dgm:pt>
    <dgm:pt modelId="{08E0A338-6904-4AB7-BA7F-CB169194B49C}" type="parTrans" cxnId="{E0A6ECC7-3193-4886-9A3E-9C6EBA5AD8B8}">
      <dgm:prSet/>
      <dgm:spPr/>
      <dgm:t>
        <a:bodyPr/>
        <a:lstStyle/>
        <a:p>
          <a:endParaRPr lang="es-CO"/>
        </a:p>
      </dgm:t>
    </dgm:pt>
    <dgm:pt modelId="{295ACF98-D7DC-4A24-A697-E2971E106E89}" type="sibTrans" cxnId="{E0A6ECC7-3193-4886-9A3E-9C6EBA5AD8B8}">
      <dgm:prSet/>
      <dgm:spPr/>
      <dgm:t>
        <a:bodyPr/>
        <a:lstStyle/>
        <a:p>
          <a:endParaRPr lang="es-CO"/>
        </a:p>
      </dgm:t>
    </dgm:pt>
    <dgm:pt modelId="{0B697584-14F5-42AF-B92F-C76FEF197951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dirty="0"/>
        </a:p>
      </dgm:t>
    </dgm:pt>
    <dgm:pt modelId="{82F0ECE5-D231-4CB3-866E-2B1E823759A6}" type="parTrans" cxnId="{42B64FBE-9D1D-4D97-A7B4-8C6993662F5E}">
      <dgm:prSet/>
      <dgm:spPr/>
      <dgm:t>
        <a:bodyPr/>
        <a:lstStyle/>
        <a:p>
          <a:endParaRPr lang="es-CO"/>
        </a:p>
      </dgm:t>
    </dgm:pt>
    <dgm:pt modelId="{B9C5B675-E8A5-4F65-9279-2FE30D8A6D7C}" type="sibTrans" cxnId="{42B64FBE-9D1D-4D97-A7B4-8C6993662F5E}">
      <dgm:prSet/>
      <dgm:spPr/>
      <dgm:t>
        <a:bodyPr/>
        <a:lstStyle/>
        <a:p>
          <a:endParaRPr lang="es-CO"/>
        </a:p>
      </dgm:t>
    </dgm:pt>
    <dgm:pt modelId="{0CB8AA96-E229-41D2-A27C-63CE43BB660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gm:t>
    </dgm:pt>
    <dgm:pt modelId="{8AC200E6-51E9-47B1-B5DA-12E20EC70BE6}" type="parTrans" cxnId="{C40AEC55-CB11-49BF-8171-142BD8DF9D68}">
      <dgm:prSet/>
      <dgm:spPr/>
      <dgm:t>
        <a:bodyPr/>
        <a:lstStyle/>
        <a:p>
          <a:endParaRPr lang="es-CO"/>
        </a:p>
      </dgm:t>
    </dgm:pt>
    <dgm:pt modelId="{F21A4B44-D24A-4FB4-8C5B-F0FCFD8219A1}" type="sibTrans" cxnId="{C40AEC55-CB11-49BF-8171-142BD8DF9D68}">
      <dgm:prSet/>
      <dgm:spPr/>
      <dgm:t>
        <a:bodyPr/>
        <a:lstStyle/>
        <a:p>
          <a:endParaRPr lang="es-CO"/>
        </a:p>
      </dgm:t>
    </dgm:pt>
    <dgm:pt modelId="{C5671564-AA70-45C1-992D-D16F21518572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/>
            <a:t>3.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dirty="0"/>
        </a:p>
      </dgm:t>
    </dgm:pt>
    <dgm:pt modelId="{1501DD79-EF70-4D03-BF39-3AFF18A30D4B}" type="parTrans" cxnId="{3BA51DBF-A3AE-434A-8F5D-8D91BB690BC0}">
      <dgm:prSet/>
      <dgm:spPr/>
      <dgm:t>
        <a:bodyPr/>
        <a:lstStyle/>
        <a:p>
          <a:endParaRPr lang="es-ES"/>
        </a:p>
      </dgm:t>
    </dgm:pt>
    <dgm:pt modelId="{0AED99F3-3188-4E9B-8B92-5580220CBC41}" type="sibTrans" cxnId="{3BA51DBF-A3AE-434A-8F5D-8D91BB690BC0}">
      <dgm:prSet/>
      <dgm:spPr/>
      <dgm:t>
        <a:bodyPr/>
        <a:lstStyle/>
        <a:p>
          <a:endParaRPr lang="es-ES"/>
        </a:p>
      </dgm:t>
    </dgm:pt>
    <dgm:pt modelId="{046160E8-28DE-42BF-A72B-F5A5247115AE}">
      <dgm:prSet phldrT="[Texto]"/>
      <dgm:spPr/>
      <dgm:t>
        <a:bodyPr/>
        <a:lstStyle/>
        <a:p>
          <a:r>
            <a:rPr lang="es-ES" dirty="0"/>
            <a:t>4.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dirty="0">
            <a:solidFill>
              <a:schemeClr val="bg1"/>
            </a:solidFill>
          </a:endParaRPr>
        </a:p>
      </dgm:t>
    </dgm:pt>
    <dgm:pt modelId="{DB9ADFB0-6C78-4BBD-B6CC-DF8E8E2A7E32}" type="sibTrans" cxnId="{A847D8D0-E4BB-40BB-BC5E-9E3874AECB9C}">
      <dgm:prSet/>
      <dgm:spPr/>
      <dgm:t>
        <a:bodyPr/>
        <a:lstStyle/>
        <a:p>
          <a:endParaRPr lang="es-CO"/>
        </a:p>
      </dgm:t>
    </dgm:pt>
    <dgm:pt modelId="{F9E322EF-9DD9-4C07-81D6-D4E8E61DC56E}" type="parTrans" cxnId="{A847D8D0-E4BB-40BB-BC5E-9E3874AECB9C}">
      <dgm:prSet/>
      <dgm:spPr/>
      <dgm:t>
        <a:bodyPr/>
        <a:lstStyle/>
        <a:p>
          <a:endParaRPr lang="es-CO"/>
        </a:p>
      </dgm:t>
    </dgm:pt>
    <dgm:pt modelId="{789F9052-9192-324D-AD08-5C45C3DA3828}" type="pres">
      <dgm:prSet presAssocID="{16EC6A75-8068-4CE7-981D-1D6E25EA7994}" presName="linear" presStyleCnt="0">
        <dgm:presLayoutVars>
          <dgm:animLvl val="lvl"/>
          <dgm:resizeHandles val="exact"/>
        </dgm:presLayoutVars>
      </dgm:prSet>
      <dgm:spPr/>
    </dgm:pt>
    <dgm:pt modelId="{CE01C3B7-1D47-314E-A2A4-3C30AD046863}" type="pres">
      <dgm:prSet presAssocID="{416BC79F-17F9-4F0A-9778-1D4F996BC6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726C09-04F3-0B4A-9435-BC27E939FD8D}" type="pres">
      <dgm:prSet presAssocID="{295ACF98-D7DC-4A24-A697-E2971E106E89}" presName="spacer" presStyleCnt="0"/>
      <dgm:spPr/>
    </dgm:pt>
    <dgm:pt modelId="{5BEAD809-B195-3449-B109-9719D8F49472}" type="pres">
      <dgm:prSet presAssocID="{0B697584-14F5-42AF-B92F-C76FEF19795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771B4BB-FA32-5842-A6A2-90571F0DDD33}" type="pres">
      <dgm:prSet presAssocID="{B9C5B675-E8A5-4F65-9279-2FE30D8A6D7C}" presName="spacer" presStyleCnt="0"/>
      <dgm:spPr/>
    </dgm:pt>
    <dgm:pt modelId="{2D9551EC-B0A9-B440-BAD2-BD142BAF1C3C}" type="pres">
      <dgm:prSet presAssocID="{C5671564-AA70-45C1-992D-D16F21518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8F38A5-BB67-C741-8D1A-77362ED63C8B}" type="pres">
      <dgm:prSet presAssocID="{0AED99F3-3188-4E9B-8B92-5580220CBC41}" presName="spacer" presStyleCnt="0"/>
      <dgm:spPr/>
    </dgm:pt>
    <dgm:pt modelId="{3FE084A4-CB08-5945-AF3F-90A4BFE73ADD}" type="pres">
      <dgm:prSet presAssocID="{046160E8-28DE-42BF-A72B-F5A524711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E979D2-312A-7E40-B91F-83F18B30F9EA}" type="pres">
      <dgm:prSet presAssocID="{DB9ADFB0-6C78-4BBD-B6CC-DF8E8E2A7E32}" presName="spacer" presStyleCnt="0"/>
      <dgm:spPr/>
    </dgm:pt>
    <dgm:pt modelId="{5E77AFD8-EB10-4147-972A-899AAAC7036A}" type="pres">
      <dgm:prSet presAssocID="{0CB8AA96-E229-41D2-A27C-63CE43BB660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E2B934-0303-514E-BE28-E04153120673}" type="presOf" srcId="{C5671564-AA70-45C1-992D-D16F21518572}" destId="{2D9551EC-B0A9-B440-BAD2-BD142BAF1C3C}" srcOrd="0" destOrd="0" presId="urn:microsoft.com/office/officeart/2005/8/layout/vList2"/>
    <dgm:cxn modelId="{4BCAD953-3EF7-DB4E-B8CD-7B5B2CC955EF}" type="presOf" srcId="{16EC6A75-8068-4CE7-981D-1D6E25EA7994}" destId="{789F9052-9192-324D-AD08-5C45C3DA3828}" srcOrd="0" destOrd="0" presId="urn:microsoft.com/office/officeart/2005/8/layout/vList2"/>
    <dgm:cxn modelId="{C40AEC55-CB11-49BF-8171-142BD8DF9D68}" srcId="{16EC6A75-8068-4CE7-981D-1D6E25EA7994}" destId="{0CB8AA96-E229-41D2-A27C-63CE43BB6606}" srcOrd="4" destOrd="0" parTransId="{8AC200E6-51E9-47B1-B5DA-12E20EC70BE6}" sibTransId="{F21A4B44-D24A-4FB4-8C5B-F0FCFD8219A1}"/>
    <dgm:cxn modelId="{9D557569-674B-0C4A-BBE8-3D8E1970C25B}" type="presOf" srcId="{416BC79F-17F9-4F0A-9778-1D4F996BC61E}" destId="{CE01C3B7-1D47-314E-A2A4-3C30AD046863}" srcOrd="0" destOrd="0" presId="urn:microsoft.com/office/officeart/2005/8/layout/vList2"/>
    <dgm:cxn modelId="{42B64FBE-9D1D-4D97-A7B4-8C6993662F5E}" srcId="{16EC6A75-8068-4CE7-981D-1D6E25EA7994}" destId="{0B697584-14F5-42AF-B92F-C76FEF197951}" srcOrd="1" destOrd="0" parTransId="{82F0ECE5-D231-4CB3-866E-2B1E823759A6}" sibTransId="{B9C5B675-E8A5-4F65-9279-2FE30D8A6D7C}"/>
    <dgm:cxn modelId="{3BA51DBF-A3AE-434A-8F5D-8D91BB690BC0}" srcId="{16EC6A75-8068-4CE7-981D-1D6E25EA7994}" destId="{C5671564-AA70-45C1-992D-D16F21518572}" srcOrd="2" destOrd="0" parTransId="{1501DD79-EF70-4D03-BF39-3AFF18A30D4B}" sibTransId="{0AED99F3-3188-4E9B-8B92-5580220CBC41}"/>
    <dgm:cxn modelId="{E0A6ECC7-3193-4886-9A3E-9C6EBA5AD8B8}" srcId="{16EC6A75-8068-4CE7-981D-1D6E25EA7994}" destId="{416BC79F-17F9-4F0A-9778-1D4F996BC61E}" srcOrd="0" destOrd="0" parTransId="{08E0A338-6904-4AB7-BA7F-CB169194B49C}" sibTransId="{295ACF98-D7DC-4A24-A697-E2971E106E89}"/>
    <dgm:cxn modelId="{A847D8D0-E4BB-40BB-BC5E-9E3874AECB9C}" srcId="{16EC6A75-8068-4CE7-981D-1D6E25EA7994}" destId="{046160E8-28DE-42BF-A72B-F5A5247115AE}" srcOrd="3" destOrd="0" parTransId="{F9E322EF-9DD9-4C07-81D6-D4E8E61DC56E}" sibTransId="{DB9ADFB0-6C78-4BBD-B6CC-DF8E8E2A7E32}"/>
    <dgm:cxn modelId="{927203D1-F591-BE46-BA09-F201DBE661C7}" type="presOf" srcId="{0CB8AA96-E229-41D2-A27C-63CE43BB6606}" destId="{5E77AFD8-EB10-4147-972A-899AAAC7036A}" srcOrd="0" destOrd="0" presId="urn:microsoft.com/office/officeart/2005/8/layout/vList2"/>
    <dgm:cxn modelId="{3AA03BE1-B81F-7641-B39F-C95D92903ABC}" type="presOf" srcId="{046160E8-28DE-42BF-A72B-F5A5247115AE}" destId="{3FE084A4-CB08-5945-AF3F-90A4BFE73ADD}" srcOrd="0" destOrd="0" presId="urn:microsoft.com/office/officeart/2005/8/layout/vList2"/>
    <dgm:cxn modelId="{3AEAE5F8-3DBD-DA45-BB6E-01A359E46C6D}" type="presOf" srcId="{0B697584-14F5-42AF-B92F-C76FEF197951}" destId="{5BEAD809-B195-3449-B109-9719D8F49472}" srcOrd="0" destOrd="0" presId="urn:microsoft.com/office/officeart/2005/8/layout/vList2"/>
    <dgm:cxn modelId="{96489DAF-4A90-4545-951A-D587A27A0BB4}" type="presParOf" srcId="{789F9052-9192-324D-AD08-5C45C3DA3828}" destId="{CE01C3B7-1D47-314E-A2A4-3C30AD046863}" srcOrd="0" destOrd="0" presId="urn:microsoft.com/office/officeart/2005/8/layout/vList2"/>
    <dgm:cxn modelId="{822DE7B6-4236-4946-A7E3-604E9236BC93}" type="presParOf" srcId="{789F9052-9192-324D-AD08-5C45C3DA3828}" destId="{0F726C09-04F3-0B4A-9435-BC27E939FD8D}" srcOrd="1" destOrd="0" presId="urn:microsoft.com/office/officeart/2005/8/layout/vList2"/>
    <dgm:cxn modelId="{54209EF3-FB5E-294C-8935-86F3C1F12BF4}" type="presParOf" srcId="{789F9052-9192-324D-AD08-5C45C3DA3828}" destId="{5BEAD809-B195-3449-B109-9719D8F49472}" srcOrd="2" destOrd="0" presId="urn:microsoft.com/office/officeart/2005/8/layout/vList2"/>
    <dgm:cxn modelId="{BA901536-1ED0-484D-8713-E85236D4C896}" type="presParOf" srcId="{789F9052-9192-324D-AD08-5C45C3DA3828}" destId="{0771B4BB-FA32-5842-A6A2-90571F0DDD33}" srcOrd="3" destOrd="0" presId="urn:microsoft.com/office/officeart/2005/8/layout/vList2"/>
    <dgm:cxn modelId="{44EEF447-201B-004C-A126-F548A2402E02}" type="presParOf" srcId="{789F9052-9192-324D-AD08-5C45C3DA3828}" destId="{2D9551EC-B0A9-B440-BAD2-BD142BAF1C3C}" srcOrd="4" destOrd="0" presId="urn:microsoft.com/office/officeart/2005/8/layout/vList2"/>
    <dgm:cxn modelId="{6D02D521-6317-BD49-9A34-14E613D1F1B8}" type="presParOf" srcId="{789F9052-9192-324D-AD08-5C45C3DA3828}" destId="{1A8F38A5-BB67-C741-8D1A-77362ED63C8B}" srcOrd="5" destOrd="0" presId="urn:microsoft.com/office/officeart/2005/8/layout/vList2"/>
    <dgm:cxn modelId="{88160188-A13D-C448-BF1D-AC1F83E0A475}" type="presParOf" srcId="{789F9052-9192-324D-AD08-5C45C3DA3828}" destId="{3FE084A4-CB08-5945-AF3F-90A4BFE73ADD}" srcOrd="6" destOrd="0" presId="urn:microsoft.com/office/officeart/2005/8/layout/vList2"/>
    <dgm:cxn modelId="{1066D4E4-137F-9B4B-B623-DD41836930C2}" type="presParOf" srcId="{789F9052-9192-324D-AD08-5C45C3DA3828}" destId="{ECE979D2-312A-7E40-B91F-83F18B30F9EA}" srcOrd="7" destOrd="0" presId="urn:microsoft.com/office/officeart/2005/8/layout/vList2"/>
    <dgm:cxn modelId="{84B0CF3C-45EE-CD4C-977A-D410855EC83D}" type="presParOf" srcId="{789F9052-9192-324D-AD08-5C45C3DA3828}" destId="{5E77AFD8-EB10-4147-972A-899AAAC703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EC6A75-8068-4CE7-981D-1D6E25EA79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16BC79F-17F9-4F0A-9778-1D4F996BC61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dirty="0"/>
        </a:p>
      </dgm:t>
    </dgm:pt>
    <dgm:pt modelId="{08E0A338-6904-4AB7-BA7F-CB169194B49C}" type="parTrans" cxnId="{E0A6ECC7-3193-4886-9A3E-9C6EBA5AD8B8}">
      <dgm:prSet/>
      <dgm:spPr/>
      <dgm:t>
        <a:bodyPr/>
        <a:lstStyle/>
        <a:p>
          <a:endParaRPr lang="es-CO"/>
        </a:p>
      </dgm:t>
    </dgm:pt>
    <dgm:pt modelId="{295ACF98-D7DC-4A24-A697-E2971E106E89}" type="sibTrans" cxnId="{E0A6ECC7-3193-4886-9A3E-9C6EBA5AD8B8}">
      <dgm:prSet/>
      <dgm:spPr/>
      <dgm:t>
        <a:bodyPr/>
        <a:lstStyle/>
        <a:p>
          <a:endParaRPr lang="es-CO"/>
        </a:p>
      </dgm:t>
    </dgm:pt>
    <dgm:pt modelId="{0B697584-14F5-42AF-B92F-C76FEF197951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dirty="0"/>
        </a:p>
      </dgm:t>
    </dgm:pt>
    <dgm:pt modelId="{82F0ECE5-D231-4CB3-866E-2B1E823759A6}" type="parTrans" cxnId="{42B64FBE-9D1D-4D97-A7B4-8C6993662F5E}">
      <dgm:prSet/>
      <dgm:spPr/>
      <dgm:t>
        <a:bodyPr/>
        <a:lstStyle/>
        <a:p>
          <a:endParaRPr lang="es-CO"/>
        </a:p>
      </dgm:t>
    </dgm:pt>
    <dgm:pt modelId="{B9C5B675-E8A5-4F65-9279-2FE30D8A6D7C}" type="sibTrans" cxnId="{42B64FBE-9D1D-4D97-A7B4-8C6993662F5E}">
      <dgm:prSet/>
      <dgm:spPr/>
      <dgm:t>
        <a:bodyPr/>
        <a:lstStyle/>
        <a:p>
          <a:endParaRPr lang="es-CO"/>
        </a:p>
      </dgm:t>
    </dgm:pt>
    <dgm:pt modelId="{0CB8AA96-E229-41D2-A27C-63CE43BB6606}">
      <dgm:prSet/>
      <dgm:spPr/>
      <dgm:t>
        <a:bodyPr/>
        <a:lstStyle/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gm:t>
    </dgm:pt>
    <dgm:pt modelId="{8AC200E6-51E9-47B1-B5DA-12E20EC70BE6}" type="parTrans" cxnId="{C40AEC55-CB11-49BF-8171-142BD8DF9D68}">
      <dgm:prSet/>
      <dgm:spPr/>
      <dgm:t>
        <a:bodyPr/>
        <a:lstStyle/>
        <a:p>
          <a:endParaRPr lang="es-CO"/>
        </a:p>
      </dgm:t>
    </dgm:pt>
    <dgm:pt modelId="{F21A4B44-D24A-4FB4-8C5B-F0FCFD8219A1}" type="sibTrans" cxnId="{C40AEC55-CB11-49BF-8171-142BD8DF9D68}">
      <dgm:prSet/>
      <dgm:spPr/>
      <dgm:t>
        <a:bodyPr/>
        <a:lstStyle/>
        <a:p>
          <a:endParaRPr lang="es-CO"/>
        </a:p>
      </dgm:t>
    </dgm:pt>
    <dgm:pt modelId="{C5671564-AA70-45C1-992D-D16F21518572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AutoNum type="arabicPlain" startAt="2"/>
          </a:pPr>
          <a:r>
            <a:rPr lang="es-ES" dirty="0"/>
            <a:t>3.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dirty="0"/>
        </a:p>
      </dgm:t>
    </dgm:pt>
    <dgm:pt modelId="{1501DD79-EF70-4D03-BF39-3AFF18A30D4B}" type="parTrans" cxnId="{3BA51DBF-A3AE-434A-8F5D-8D91BB690BC0}">
      <dgm:prSet/>
      <dgm:spPr/>
      <dgm:t>
        <a:bodyPr/>
        <a:lstStyle/>
        <a:p>
          <a:endParaRPr lang="es-ES"/>
        </a:p>
      </dgm:t>
    </dgm:pt>
    <dgm:pt modelId="{0AED99F3-3188-4E9B-8B92-5580220CBC41}" type="sibTrans" cxnId="{3BA51DBF-A3AE-434A-8F5D-8D91BB690BC0}">
      <dgm:prSet/>
      <dgm:spPr/>
      <dgm:t>
        <a:bodyPr/>
        <a:lstStyle/>
        <a:p>
          <a:endParaRPr lang="es-ES"/>
        </a:p>
      </dgm:t>
    </dgm:pt>
    <dgm:pt modelId="{046160E8-28DE-42BF-A72B-F5A5247115AE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ES" dirty="0"/>
            <a:t>4.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dirty="0">
            <a:solidFill>
              <a:schemeClr val="bg1"/>
            </a:solidFill>
          </a:endParaRPr>
        </a:p>
      </dgm:t>
    </dgm:pt>
    <dgm:pt modelId="{DB9ADFB0-6C78-4BBD-B6CC-DF8E8E2A7E32}" type="sibTrans" cxnId="{A847D8D0-E4BB-40BB-BC5E-9E3874AECB9C}">
      <dgm:prSet/>
      <dgm:spPr/>
      <dgm:t>
        <a:bodyPr/>
        <a:lstStyle/>
        <a:p>
          <a:endParaRPr lang="es-CO"/>
        </a:p>
      </dgm:t>
    </dgm:pt>
    <dgm:pt modelId="{F9E322EF-9DD9-4C07-81D6-D4E8E61DC56E}" type="parTrans" cxnId="{A847D8D0-E4BB-40BB-BC5E-9E3874AECB9C}">
      <dgm:prSet/>
      <dgm:spPr/>
      <dgm:t>
        <a:bodyPr/>
        <a:lstStyle/>
        <a:p>
          <a:endParaRPr lang="es-CO"/>
        </a:p>
      </dgm:t>
    </dgm:pt>
    <dgm:pt modelId="{789F9052-9192-324D-AD08-5C45C3DA3828}" type="pres">
      <dgm:prSet presAssocID="{16EC6A75-8068-4CE7-981D-1D6E25EA7994}" presName="linear" presStyleCnt="0">
        <dgm:presLayoutVars>
          <dgm:animLvl val="lvl"/>
          <dgm:resizeHandles val="exact"/>
        </dgm:presLayoutVars>
      </dgm:prSet>
      <dgm:spPr/>
    </dgm:pt>
    <dgm:pt modelId="{CE01C3B7-1D47-314E-A2A4-3C30AD046863}" type="pres">
      <dgm:prSet presAssocID="{416BC79F-17F9-4F0A-9778-1D4F996BC6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726C09-04F3-0B4A-9435-BC27E939FD8D}" type="pres">
      <dgm:prSet presAssocID="{295ACF98-D7DC-4A24-A697-E2971E106E89}" presName="spacer" presStyleCnt="0"/>
      <dgm:spPr/>
    </dgm:pt>
    <dgm:pt modelId="{5BEAD809-B195-3449-B109-9719D8F49472}" type="pres">
      <dgm:prSet presAssocID="{0B697584-14F5-42AF-B92F-C76FEF19795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771B4BB-FA32-5842-A6A2-90571F0DDD33}" type="pres">
      <dgm:prSet presAssocID="{B9C5B675-E8A5-4F65-9279-2FE30D8A6D7C}" presName="spacer" presStyleCnt="0"/>
      <dgm:spPr/>
    </dgm:pt>
    <dgm:pt modelId="{2D9551EC-B0A9-B440-BAD2-BD142BAF1C3C}" type="pres">
      <dgm:prSet presAssocID="{C5671564-AA70-45C1-992D-D16F21518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8F38A5-BB67-C741-8D1A-77362ED63C8B}" type="pres">
      <dgm:prSet presAssocID="{0AED99F3-3188-4E9B-8B92-5580220CBC41}" presName="spacer" presStyleCnt="0"/>
      <dgm:spPr/>
    </dgm:pt>
    <dgm:pt modelId="{3FE084A4-CB08-5945-AF3F-90A4BFE73ADD}" type="pres">
      <dgm:prSet presAssocID="{046160E8-28DE-42BF-A72B-F5A524711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E979D2-312A-7E40-B91F-83F18B30F9EA}" type="pres">
      <dgm:prSet presAssocID="{DB9ADFB0-6C78-4BBD-B6CC-DF8E8E2A7E32}" presName="spacer" presStyleCnt="0"/>
      <dgm:spPr/>
    </dgm:pt>
    <dgm:pt modelId="{5E77AFD8-EB10-4147-972A-899AAAC7036A}" type="pres">
      <dgm:prSet presAssocID="{0CB8AA96-E229-41D2-A27C-63CE43BB660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E2B934-0303-514E-BE28-E04153120673}" type="presOf" srcId="{C5671564-AA70-45C1-992D-D16F21518572}" destId="{2D9551EC-B0A9-B440-BAD2-BD142BAF1C3C}" srcOrd="0" destOrd="0" presId="urn:microsoft.com/office/officeart/2005/8/layout/vList2"/>
    <dgm:cxn modelId="{4BCAD953-3EF7-DB4E-B8CD-7B5B2CC955EF}" type="presOf" srcId="{16EC6A75-8068-4CE7-981D-1D6E25EA7994}" destId="{789F9052-9192-324D-AD08-5C45C3DA3828}" srcOrd="0" destOrd="0" presId="urn:microsoft.com/office/officeart/2005/8/layout/vList2"/>
    <dgm:cxn modelId="{C40AEC55-CB11-49BF-8171-142BD8DF9D68}" srcId="{16EC6A75-8068-4CE7-981D-1D6E25EA7994}" destId="{0CB8AA96-E229-41D2-A27C-63CE43BB6606}" srcOrd="4" destOrd="0" parTransId="{8AC200E6-51E9-47B1-B5DA-12E20EC70BE6}" sibTransId="{F21A4B44-D24A-4FB4-8C5B-F0FCFD8219A1}"/>
    <dgm:cxn modelId="{9D557569-674B-0C4A-BBE8-3D8E1970C25B}" type="presOf" srcId="{416BC79F-17F9-4F0A-9778-1D4F996BC61E}" destId="{CE01C3B7-1D47-314E-A2A4-3C30AD046863}" srcOrd="0" destOrd="0" presId="urn:microsoft.com/office/officeart/2005/8/layout/vList2"/>
    <dgm:cxn modelId="{42B64FBE-9D1D-4D97-A7B4-8C6993662F5E}" srcId="{16EC6A75-8068-4CE7-981D-1D6E25EA7994}" destId="{0B697584-14F5-42AF-B92F-C76FEF197951}" srcOrd="1" destOrd="0" parTransId="{82F0ECE5-D231-4CB3-866E-2B1E823759A6}" sibTransId="{B9C5B675-E8A5-4F65-9279-2FE30D8A6D7C}"/>
    <dgm:cxn modelId="{3BA51DBF-A3AE-434A-8F5D-8D91BB690BC0}" srcId="{16EC6A75-8068-4CE7-981D-1D6E25EA7994}" destId="{C5671564-AA70-45C1-992D-D16F21518572}" srcOrd="2" destOrd="0" parTransId="{1501DD79-EF70-4D03-BF39-3AFF18A30D4B}" sibTransId="{0AED99F3-3188-4E9B-8B92-5580220CBC41}"/>
    <dgm:cxn modelId="{E0A6ECC7-3193-4886-9A3E-9C6EBA5AD8B8}" srcId="{16EC6A75-8068-4CE7-981D-1D6E25EA7994}" destId="{416BC79F-17F9-4F0A-9778-1D4F996BC61E}" srcOrd="0" destOrd="0" parTransId="{08E0A338-6904-4AB7-BA7F-CB169194B49C}" sibTransId="{295ACF98-D7DC-4A24-A697-E2971E106E89}"/>
    <dgm:cxn modelId="{A847D8D0-E4BB-40BB-BC5E-9E3874AECB9C}" srcId="{16EC6A75-8068-4CE7-981D-1D6E25EA7994}" destId="{046160E8-28DE-42BF-A72B-F5A5247115AE}" srcOrd="3" destOrd="0" parTransId="{F9E322EF-9DD9-4C07-81D6-D4E8E61DC56E}" sibTransId="{DB9ADFB0-6C78-4BBD-B6CC-DF8E8E2A7E32}"/>
    <dgm:cxn modelId="{927203D1-F591-BE46-BA09-F201DBE661C7}" type="presOf" srcId="{0CB8AA96-E229-41D2-A27C-63CE43BB6606}" destId="{5E77AFD8-EB10-4147-972A-899AAAC7036A}" srcOrd="0" destOrd="0" presId="urn:microsoft.com/office/officeart/2005/8/layout/vList2"/>
    <dgm:cxn modelId="{3AA03BE1-B81F-7641-B39F-C95D92903ABC}" type="presOf" srcId="{046160E8-28DE-42BF-A72B-F5A5247115AE}" destId="{3FE084A4-CB08-5945-AF3F-90A4BFE73ADD}" srcOrd="0" destOrd="0" presId="urn:microsoft.com/office/officeart/2005/8/layout/vList2"/>
    <dgm:cxn modelId="{3AEAE5F8-3DBD-DA45-BB6E-01A359E46C6D}" type="presOf" srcId="{0B697584-14F5-42AF-B92F-C76FEF197951}" destId="{5BEAD809-B195-3449-B109-9719D8F49472}" srcOrd="0" destOrd="0" presId="urn:microsoft.com/office/officeart/2005/8/layout/vList2"/>
    <dgm:cxn modelId="{96489DAF-4A90-4545-951A-D587A27A0BB4}" type="presParOf" srcId="{789F9052-9192-324D-AD08-5C45C3DA3828}" destId="{CE01C3B7-1D47-314E-A2A4-3C30AD046863}" srcOrd="0" destOrd="0" presId="urn:microsoft.com/office/officeart/2005/8/layout/vList2"/>
    <dgm:cxn modelId="{822DE7B6-4236-4946-A7E3-604E9236BC93}" type="presParOf" srcId="{789F9052-9192-324D-AD08-5C45C3DA3828}" destId="{0F726C09-04F3-0B4A-9435-BC27E939FD8D}" srcOrd="1" destOrd="0" presId="urn:microsoft.com/office/officeart/2005/8/layout/vList2"/>
    <dgm:cxn modelId="{54209EF3-FB5E-294C-8935-86F3C1F12BF4}" type="presParOf" srcId="{789F9052-9192-324D-AD08-5C45C3DA3828}" destId="{5BEAD809-B195-3449-B109-9719D8F49472}" srcOrd="2" destOrd="0" presId="urn:microsoft.com/office/officeart/2005/8/layout/vList2"/>
    <dgm:cxn modelId="{BA901536-1ED0-484D-8713-E85236D4C896}" type="presParOf" srcId="{789F9052-9192-324D-AD08-5C45C3DA3828}" destId="{0771B4BB-FA32-5842-A6A2-90571F0DDD33}" srcOrd="3" destOrd="0" presId="urn:microsoft.com/office/officeart/2005/8/layout/vList2"/>
    <dgm:cxn modelId="{44EEF447-201B-004C-A126-F548A2402E02}" type="presParOf" srcId="{789F9052-9192-324D-AD08-5C45C3DA3828}" destId="{2D9551EC-B0A9-B440-BAD2-BD142BAF1C3C}" srcOrd="4" destOrd="0" presId="urn:microsoft.com/office/officeart/2005/8/layout/vList2"/>
    <dgm:cxn modelId="{6D02D521-6317-BD49-9A34-14E613D1F1B8}" type="presParOf" srcId="{789F9052-9192-324D-AD08-5C45C3DA3828}" destId="{1A8F38A5-BB67-C741-8D1A-77362ED63C8B}" srcOrd="5" destOrd="0" presId="urn:microsoft.com/office/officeart/2005/8/layout/vList2"/>
    <dgm:cxn modelId="{88160188-A13D-C448-BF1D-AC1F83E0A475}" type="presParOf" srcId="{789F9052-9192-324D-AD08-5C45C3DA3828}" destId="{3FE084A4-CB08-5945-AF3F-90A4BFE73ADD}" srcOrd="6" destOrd="0" presId="urn:microsoft.com/office/officeart/2005/8/layout/vList2"/>
    <dgm:cxn modelId="{1066D4E4-137F-9B4B-B623-DD41836930C2}" type="presParOf" srcId="{789F9052-9192-324D-AD08-5C45C3DA3828}" destId="{ECE979D2-312A-7E40-B91F-83F18B30F9EA}" srcOrd="7" destOrd="0" presId="urn:microsoft.com/office/officeart/2005/8/layout/vList2"/>
    <dgm:cxn modelId="{84B0CF3C-45EE-CD4C-977A-D410855EC83D}" type="presParOf" srcId="{789F9052-9192-324D-AD08-5C45C3DA3828}" destId="{5E77AFD8-EB10-4147-972A-899AAAC703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C3B7-1D47-314E-A2A4-3C30AD046863}">
      <dsp:nvSpPr>
        <dsp:cNvPr id="0" name=""/>
        <dsp:cNvSpPr/>
      </dsp:nvSpPr>
      <dsp:spPr>
        <a:xfrm>
          <a:off x="0" y="57696"/>
          <a:ext cx="9860682" cy="98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sz="4000" kern="1200" dirty="0"/>
        </a:p>
      </dsp:txBody>
      <dsp:txXfrm>
        <a:off x="47976" y="105672"/>
        <a:ext cx="9764730" cy="886848"/>
      </dsp:txXfrm>
    </dsp:sp>
    <dsp:sp modelId="{5BEAD809-B195-3449-B109-9719D8F49472}">
      <dsp:nvSpPr>
        <dsp:cNvPr id="0" name=""/>
        <dsp:cNvSpPr/>
      </dsp:nvSpPr>
      <dsp:spPr>
        <a:xfrm>
          <a:off x="0" y="1155696"/>
          <a:ext cx="9860682" cy="98280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sz="4000" kern="1200" dirty="0"/>
        </a:p>
      </dsp:txBody>
      <dsp:txXfrm>
        <a:off x="47976" y="1203672"/>
        <a:ext cx="9764730" cy="886848"/>
      </dsp:txXfrm>
    </dsp:sp>
    <dsp:sp modelId="{2D9551EC-B0A9-B440-BAD2-BD142BAF1C3C}">
      <dsp:nvSpPr>
        <dsp:cNvPr id="0" name=""/>
        <dsp:cNvSpPr/>
      </dsp:nvSpPr>
      <dsp:spPr>
        <a:xfrm>
          <a:off x="0" y="2253697"/>
          <a:ext cx="9860682" cy="98280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3. 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sz="4000" kern="1200" dirty="0"/>
        </a:p>
      </dsp:txBody>
      <dsp:txXfrm>
        <a:off x="47976" y="2301673"/>
        <a:ext cx="9764730" cy="886848"/>
      </dsp:txXfrm>
    </dsp:sp>
    <dsp:sp modelId="{3FE084A4-CB08-5945-AF3F-90A4BFE73ADD}">
      <dsp:nvSpPr>
        <dsp:cNvPr id="0" name=""/>
        <dsp:cNvSpPr/>
      </dsp:nvSpPr>
      <dsp:spPr>
        <a:xfrm>
          <a:off x="0" y="3351697"/>
          <a:ext cx="9860682" cy="98280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4.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sz="4000" kern="1200" dirty="0">
            <a:solidFill>
              <a:schemeClr val="bg1"/>
            </a:solidFill>
          </a:endParaRPr>
        </a:p>
      </dsp:txBody>
      <dsp:txXfrm>
        <a:off x="47976" y="3399673"/>
        <a:ext cx="9764730" cy="886848"/>
      </dsp:txXfrm>
    </dsp:sp>
    <dsp:sp modelId="{5E77AFD8-EB10-4147-972A-899AAAC7036A}">
      <dsp:nvSpPr>
        <dsp:cNvPr id="0" name=""/>
        <dsp:cNvSpPr/>
      </dsp:nvSpPr>
      <dsp:spPr>
        <a:xfrm>
          <a:off x="0" y="4449697"/>
          <a:ext cx="9860682" cy="9828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sp:txBody>
      <dsp:txXfrm>
        <a:off x="47976" y="4497673"/>
        <a:ext cx="9764730" cy="886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C3B7-1D47-314E-A2A4-3C30AD046863}">
      <dsp:nvSpPr>
        <dsp:cNvPr id="0" name=""/>
        <dsp:cNvSpPr/>
      </dsp:nvSpPr>
      <dsp:spPr>
        <a:xfrm>
          <a:off x="0" y="57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sz="4000" kern="1200" dirty="0"/>
        </a:p>
      </dsp:txBody>
      <dsp:txXfrm>
        <a:off x="47976" y="105672"/>
        <a:ext cx="9764730" cy="886848"/>
      </dsp:txXfrm>
    </dsp:sp>
    <dsp:sp modelId="{5BEAD809-B195-3449-B109-9719D8F49472}">
      <dsp:nvSpPr>
        <dsp:cNvPr id="0" name=""/>
        <dsp:cNvSpPr/>
      </dsp:nvSpPr>
      <dsp:spPr>
        <a:xfrm>
          <a:off x="0" y="1155696"/>
          <a:ext cx="9860682" cy="98280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sz="4000" kern="1200" dirty="0"/>
        </a:p>
      </dsp:txBody>
      <dsp:txXfrm>
        <a:off x="47976" y="1203672"/>
        <a:ext cx="9764730" cy="886848"/>
      </dsp:txXfrm>
    </dsp:sp>
    <dsp:sp modelId="{2D9551EC-B0A9-B440-BAD2-BD142BAF1C3C}">
      <dsp:nvSpPr>
        <dsp:cNvPr id="0" name=""/>
        <dsp:cNvSpPr/>
      </dsp:nvSpPr>
      <dsp:spPr>
        <a:xfrm>
          <a:off x="0" y="2253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3. 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sz="4000" kern="1200" dirty="0"/>
        </a:p>
      </dsp:txBody>
      <dsp:txXfrm>
        <a:off x="47976" y="2301673"/>
        <a:ext cx="9764730" cy="886848"/>
      </dsp:txXfrm>
    </dsp:sp>
    <dsp:sp modelId="{3FE084A4-CB08-5945-AF3F-90A4BFE73ADD}">
      <dsp:nvSpPr>
        <dsp:cNvPr id="0" name=""/>
        <dsp:cNvSpPr/>
      </dsp:nvSpPr>
      <dsp:spPr>
        <a:xfrm>
          <a:off x="0" y="3351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4.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sz="4000" kern="1200" dirty="0">
            <a:solidFill>
              <a:schemeClr val="bg1"/>
            </a:solidFill>
          </a:endParaRPr>
        </a:p>
      </dsp:txBody>
      <dsp:txXfrm>
        <a:off x="47976" y="3399673"/>
        <a:ext cx="9764730" cy="886848"/>
      </dsp:txXfrm>
    </dsp:sp>
    <dsp:sp modelId="{5E77AFD8-EB10-4147-972A-899AAAC7036A}">
      <dsp:nvSpPr>
        <dsp:cNvPr id="0" name=""/>
        <dsp:cNvSpPr/>
      </dsp:nvSpPr>
      <dsp:spPr>
        <a:xfrm>
          <a:off x="0" y="4449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sp:txBody>
      <dsp:txXfrm>
        <a:off x="47976" y="4497673"/>
        <a:ext cx="9764730" cy="886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C3B7-1D47-314E-A2A4-3C30AD046863}">
      <dsp:nvSpPr>
        <dsp:cNvPr id="0" name=""/>
        <dsp:cNvSpPr/>
      </dsp:nvSpPr>
      <dsp:spPr>
        <a:xfrm>
          <a:off x="0" y="57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sz="4000" kern="1200" dirty="0"/>
        </a:p>
      </dsp:txBody>
      <dsp:txXfrm>
        <a:off x="47976" y="105672"/>
        <a:ext cx="9764730" cy="886848"/>
      </dsp:txXfrm>
    </dsp:sp>
    <dsp:sp modelId="{5BEAD809-B195-3449-B109-9719D8F49472}">
      <dsp:nvSpPr>
        <dsp:cNvPr id="0" name=""/>
        <dsp:cNvSpPr/>
      </dsp:nvSpPr>
      <dsp:spPr>
        <a:xfrm>
          <a:off x="0" y="1155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sz="4000" kern="1200" dirty="0"/>
        </a:p>
      </dsp:txBody>
      <dsp:txXfrm>
        <a:off x="47976" y="1203672"/>
        <a:ext cx="9764730" cy="886848"/>
      </dsp:txXfrm>
    </dsp:sp>
    <dsp:sp modelId="{2D9551EC-B0A9-B440-BAD2-BD142BAF1C3C}">
      <dsp:nvSpPr>
        <dsp:cNvPr id="0" name=""/>
        <dsp:cNvSpPr/>
      </dsp:nvSpPr>
      <dsp:spPr>
        <a:xfrm>
          <a:off x="0" y="2253697"/>
          <a:ext cx="9860682" cy="98280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3. 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sz="4000" kern="1200" dirty="0"/>
        </a:p>
      </dsp:txBody>
      <dsp:txXfrm>
        <a:off x="47976" y="2301673"/>
        <a:ext cx="9764730" cy="886848"/>
      </dsp:txXfrm>
    </dsp:sp>
    <dsp:sp modelId="{3FE084A4-CB08-5945-AF3F-90A4BFE73ADD}">
      <dsp:nvSpPr>
        <dsp:cNvPr id="0" name=""/>
        <dsp:cNvSpPr/>
      </dsp:nvSpPr>
      <dsp:spPr>
        <a:xfrm>
          <a:off x="0" y="3351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4.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sz="4000" kern="1200" dirty="0">
            <a:solidFill>
              <a:schemeClr val="bg1"/>
            </a:solidFill>
          </a:endParaRPr>
        </a:p>
      </dsp:txBody>
      <dsp:txXfrm>
        <a:off x="47976" y="3399673"/>
        <a:ext cx="9764730" cy="886848"/>
      </dsp:txXfrm>
    </dsp:sp>
    <dsp:sp modelId="{5E77AFD8-EB10-4147-972A-899AAAC7036A}">
      <dsp:nvSpPr>
        <dsp:cNvPr id="0" name=""/>
        <dsp:cNvSpPr/>
      </dsp:nvSpPr>
      <dsp:spPr>
        <a:xfrm>
          <a:off x="0" y="4449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sp:txBody>
      <dsp:txXfrm>
        <a:off x="47976" y="4497673"/>
        <a:ext cx="9764730" cy="886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C3B7-1D47-314E-A2A4-3C30AD046863}">
      <dsp:nvSpPr>
        <dsp:cNvPr id="0" name=""/>
        <dsp:cNvSpPr/>
      </dsp:nvSpPr>
      <dsp:spPr>
        <a:xfrm>
          <a:off x="0" y="57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sz="4000" kern="1200" dirty="0"/>
        </a:p>
      </dsp:txBody>
      <dsp:txXfrm>
        <a:off x="47976" y="105672"/>
        <a:ext cx="9764730" cy="886848"/>
      </dsp:txXfrm>
    </dsp:sp>
    <dsp:sp modelId="{5BEAD809-B195-3449-B109-9719D8F49472}">
      <dsp:nvSpPr>
        <dsp:cNvPr id="0" name=""/>
        <dsp:cNvSpPr/>
      </dsp:nvSpPr>
      <dsp:spPr>
        <a:xfrm>
          <a:off x="0" y="1155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sz="4000" kern="1200" dirty="0"/>
        </a:p>
      </dsp:txBody>
      <dsp:txXfrm>
        <a:off x="47976" y="1203672"/>
        <a:ext cx="9764730" cy="886848"/>
      </dsp:txXfrm>
    </dsp:sp>
    <dsp:sp modelId="{2D9551EC-B0A9-B440-BAD2-BD142BAF1C3C}">
      <dsp:nvSpPr>
        <dsp:cNvPr id="0" name=""/>
        <dsp:cNvSpPr/>
      </dsp:nvSpPr>
      <dsp:spPr>
        <a:xfrm>
          <a:off x="0" y="2253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3. 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sz="4000" kern="1200" dirty="0"/>
        </a:p>
      </dsp:txBody>
      <dsp:txXfrm>
        <a:off x="47976" y="2301673"/>
        <a:ext cx="9764730" cy="886848"/>
      </dsp:txXfrm>
    </dsp:sp>
    <dsp:sp modelId="{3FE084A4-CB08-5945-AF3F-90A4BFE73ADD}">
      <dsp:nvSpPr>
        <dsp:cNvPr id="0" name=""/>
        <dsp:cNvSpPr/>
      </dsp:nvSpPr>
      <dsp:spPr>
        <a:xfrm>
          <a:off x="0" y="3351697"/>
          <a:ext cx="9860682" cy="98280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4.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sz="4000" kern="1200" dirty="0">
            <a:solidFill>
              <a:schemeClr val="bg1"/>
            </a:solidFill>
          </a:endParaRPr>
        </a:p>
      </dsp:txBody>
      <dsp:txXfrm>
        <a:off x="47976" y="3399673"/>
        <a:ext cx="9764730" cy="886848"/>
      </dsp:txXfrm>
    </dsp:sp>
    <dsp:sp modelId="{5E77AFD8-EB10-4147-972A-899AAAC7036A}">
      <dsp:nvSpPr>
        <dsp:cNvPr id="0" name=""/>
        <dsp:cNvSpPr/>
      </dsp:nvSpPr>
      <dsp:spPr>
        <a:xfrm>
          <a:off x="0" y="4449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sp:txBody>
      <dsp:txXfrm>
        <a:off x="47976" y="4497673"/>
        <a:ext cx="9764730" cy="8868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C3B7-1D47-314E-A2A4-3C30AD046863}">
      <dsp:nvSpPr>
        <dsp:cNvPr id="0" name=""/>
        <dsp:cNvSpPr/>
      </dsp:nvSpPr>
      <dsp:spPr>
        <a:xfrm>
          <a:off x="0" y="57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 Introducción</a:t>
          </a:r>
          <a:endParaRPr lang="es-CO" sz="4000" kern="1200" dirty="0"/>
        </a:p>
      </dsp:txBody>
      <dsp:txXfrm>
        <a:off x="47976" y="105672"/>
        <a:ext cx="9764730" cy="886848"/>
      </dsp:txXfrm>
    </dsp:sp>
    <dsp:sp modelId="{5BEAD809-B195-3449-B109-9719D8F49472}">
      <dsp:nvSpPr>
        <dsp:cNvPr id="0" name=""/>
        <dsp:cNvSpPr/>
      </dsp:nvSpPr>
      <dsp:spPr>
        <a:xfrm>
          <a:off x="0" y="1155696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Objetivo</a:t>
          </a:r>
          <a:endParaRPr lang="es-CO" sz="4000" kern="1200" dirty="0"/>
        </a:p>
      </dsp:txBody>
      <dsp:txXfrm>
        <a:off x="47976" y="1203672"/>
        <a:ext cx="9764730" cy="886848"/>
      </dsp:txXfrm>
    </dsp:sp>
    <dsp:sp modelId="{2D9551EC-B0A9-B440-BAD2-BD142BAF1C3C}">
      <dsp:nvSpPr>
        <dsp:cNvPr id="0" name=""/>
        <dsp:cNvSpPr/>
      </dsp:nvSpPr>
      <dsp:spPr>
        <a:xfrm>
          <a:off x="0" y="2253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3. 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Metodología	</a:t>
          </a:r>
          <a:endParaRPr lang="es-CO" sz="4000" kern="1200" dirty="0"/>
        </a:p>
      </dsp:txBody>
      <dsp:txXfrm>
        <a:off x="47976" y="2301673"/>
        <a:ext cx="9764730" cy="886848"/>
      </dsp:txXfrm>
    </dsp:sp>
    <dsp:sp modelId="{3FE084A4-CB08-5945-AF3F-90A4BFE73ADD}">
      <dsp:nvSpPr>
        <dsp:cNvPr id="0" name=""/>
        <dsp:cNvSpPr/>
      </dsp:nvSpPr>
      <dsp:spPr>
        <a:xfrm>
          <a:off x="0" y="3351697"/>
          <a:ext cx="9860682" cy="98280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4.</a:t>
          </a: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Resultados</a:t>
          </a:r>
          <a:endParaRPr lang="es-CO" sz="4000" kern="1200" dirty="0">
            <a:solidFill>
              <a:schemeClr val="bg1"/>
            </a:solidFill>
          </a:endParaRPr>
        </a:p>
      </dsp:txBody>
      <dsp:txXfrm>
        <a:off x="47976" y="3399673"/>
        <a:ext cx="9764730" cy="886848"/>
      </dsp:txXfrm>
    </dsp:sp>
    <dsp:sp modelId="{5E77AFD8-EB10-4147-972A-899AAAC7036A}">
      <dsp:nvSpPr>
        <dsp:cNvPr id="0" name=""/>
        <dsp:cNvSpPr/>
      </dsp:nvSpPr>
      <dsp:spPr>
        <a:xfrm>
          <a:off x="0" y="4449697"/>
          <a:ext cx="9860682" cy="9828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Conclusiones</a:t>
          </a:r>
        </a:p>
      </dsp:txBody>
      <dsp:txXfrm>
        <a:off x="47976" y="4497673"/>
        <a:ext cx="9764730" cy="886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7AC9FAF-CDE3-4189-AADF-6EEB72155E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3B5EB4-3F17-430D-8820-C59FA4E70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681A2-AA16-4D0E-853D-4A4455C5AC5A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461F58-814C-4AA2-95AE-F46161050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D35549-8AA3-4D36-AC51-21301AD49A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797B8-926F-4395-95C9-030DBABB30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7758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BE500-1AA3-4CE0-B289-7AA252E8BC9F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2857E-C0FF-499A-A9A3-50B894FE2D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9950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0614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215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83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674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s-ES" sz="2400" b="1" dirty="0"/>
              <a:t>Inequidades en el acceso al transporte:</a:t>
            </a:r>
            <a:r>
              <a:rPr lang="es-ES" sz="2400" dirty="0"/>
              <a:t> Identificación de disparidades entre las necesidades de movilidad de la comunidad y los servicios de transporte público disponibles en áreas rurales de Castilla-La Mancha.</a:t>
            </a:r>
          </a:p>
          <a:p>
            <a:pPr>
              <a:buFont typeface="+mj-lt"/>
              <a:buAutoNum type="arabicPeriod"/>
            </a:pPr>
            <a:r>
              <a:rPr lang="es-ES" sz="2400" b="1" dirty="0"/>
              <a:t>Limitaciones en la oferta de transporte:</a:t>
            </a:r>
            <a:r>
              <a:rPr lang="es-ES" sz="2400" dirty="0"/>
              <a:t> Escasez de horarios, oferta insuficiente y ausencia de rutas en algunos municipios, obstaculizando el acceso a servicios esenciales y oportunidades socioeconómicas.</a:t>
            </a:r>
          </a:p>
          <a:p>
            <a:pPr>
              <a:buFont typeface="+mj-lt"/>
              <a:buAutoNum type="arabicPeriod"/>
            </a:pPr>
            <a:r>
              <a:rPr lang="es-ES" sz="2400" b="1" dirty="0"/>
              <a:t>Necesidad de soluciones innovadoras:</a:t>
            </a:r>
            <a:r>
              <a:rPr lang="es-ES" sz="2400" dirty="0"/>
              <a:t> Urgencia de desarrollar políticas y estrategias de transporte público más equitativas y efectivas, fundamentadas en el análisis de Big Data y técnicas SIG para mejorar la movilidad y reducir la desigualdad en áreas rurales.</a:t>
            </a:r>
          </a:p>
          <a:p>
            <a:pPr>
              <a:buFont typeface="+mj-lt"/>
              <a:buAutoNum type="arabicPeriod"/>
            </a:pPr>
            <a:r>
              <a:rPr lang="es-ES" sz="2400" dirty="0"/>
              <a:t>como es el problema de trasporte publico en el </a:t>
            </a:r>
            <a:r>
              <a:rPr lang="es-ES" sz="2400" dirty="0" err="1"/>
              <a:t>area</a:t>
            </a:r>
            <a:r>
              <a:rPr lang="es-ES" sz="2400" dirty="0"/>
              <a:t> de castilla la mancha </a:t>
            </a:r>
          </a:p>
          <a:p>
            <a:pPr>
              <a:buFont typeface="+mj-lt"/>
              <a:buAutoNum type="arabicPeriod"/>
            </a:pPr>
            <a:r>
              <a:rPr lang="es-ES" sz="2400" dirty="0"/>
              <a:t>hay un problema en las </a:t>
            </a:r>
            <a:r>
              <a:rPr lang="es-ES" sz="2400" dirty="0" err="1"/>
              <a:t>ofetas</a:t>
            </a:r>
            <a:endParaRPr lang="es-ES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44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1827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herramientas va de ultimo, explicar todo paso a paso 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 err="1"/>
              <a:t>analisis</a:t>
            </a:r>
            <a:r>
              <a:rPr lang="es-ES_tradnl" dirty="0"/>
              <a:t> de la movilidad plano de castilla la mancha con la </a:t>
            </a:r>
            <a:r>
              <a:rPr lang="es-ES_tradnl" dirty="0" err="1"/>
              <a:t>zonificacion</a:t>
            </a:r>
            <a:r>
              <a:rPr lang="es-ES_tradnl" dirty="0"/>
              <a:t> o </a:t>
            </a:r>
            <a:r>
              <a:rPr lang="es-ES_tradnl" dirty="0" err="1"/>
              <a:t>algun</a:t>
            </a:r>
            <a:r>
              <a:rPr lang="es-ES_tradnl" dirty="0"/>
              <a:t> </a:t>
            </a:r>
            <a:r>
              <a:rPr lang="es-ES_tradnl" dirty="0" err="1"/>
              <a:t>datop</a:t>
            </a:r>
            <a:r>
              <a:rPr lang="es-ES_tradnl" dirty="0"/>
              <a:t> de los dato o </a:t>
            </a:r>
            <a:r>
              <a:rPr lang="es-ES_tradnl" dirty="0" err="1"/>
              <a:t>muhco</a:t>
            </a:r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 err="1"/>
              <a:t>analisis</a:t>
            </a:r>
            <a:r>
              <a:rPr lang="es-ES_tradnl" dirty="0"/>
              <a:t> </a:t>
            </a:r>
            <a:r>
              <a:rPr lang="es-ES_tradnl" dirty="0" err="1"/>
              <a:t>espcial</a:t>
            </a:r>
            <a:r>
              <a:rPr lang="es-ES_tradnl" dirty="0"/>
              <a:t>, pero </a:t>
            </a:r>
            <a:r>
              <a:rPr lang="es-ES_tradnl" dirty="0" err="1"/>
              <a:t>tambien</a:t>
            </a:r>
            <a:r>
              <a:rPr lang="es-ES_tradnl" dirty="0"/>
              <a:t> temporal franjas </a:t>
            </a:r>
            <a:r>
              <a:rPr lang="es-ES_tradnl" dirty="0" err="1"/>
              <a:t>horirais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1606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986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explicar antes que se va a segregar por edad, </a:t>
            </a:r>
            <a:r>
              <a:rPr lang="es-ES_tradnl" dirty="0" err="1"/>
              <a:t>sociedo</a:t>
            </a:r>
            <a:r>
              <a:rPr lang="es-ES_tradnl" dirty="0"/>
              <a:t> </a:t>
            </a:r>
            <a:r>
              <a:rPr lang="es-ES_tradnl" dirty="0" err="1"/>
              <a:t>ecnomoico</a:t>
            </a:r>
            <a:r>
              <a:rPr lang="es-ES_tradnl" dirty="0"/>
              <a:t>, edad, franjas horarias contar en la </a:t>
            </a:r>
            <a:r>
              <a:rPr lang="es-ES_tradnl" dirty="0" err="1"/>
              <a:t>metodologia</a:t>
            </a:r>
            <a:r>
              <a:rPr lang="es-ES_tradnl" dirty="0"/>
              <a:t> 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hacerla grande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 err="1"/>
              <a:t>mayusculas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1494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explicar antes que se va a segregar por edad, </a:t>
            </a:r>
            <a:r>
              <a:rPr lang="es-ES_tradnl" dirty="0" err="1"/>
              <a:t>sociedo</a:t>
            </a:r>
            <a:r>
              <a:rPr lang="es-ES_tradnl" dirty="0"/>
              <a:t> </a:t>
            </a:r>
            <a:r>
              <a:rPr lang="es-ES_tradnl" dirty="0" err="1"/>
              <a:t>ecnomoico</a:t>
            </a:r>
            <a:r>
              <a:rPr lang="es-ES_tradnl" dirty="0"/>
              <a:t>, edad, franjas horarias contar en la </a:t>
            </a:r>
            <a:r>
              <a:rPr lang="es-ES_tradnl" dirty="0" err="1"/>
              <a:t>metodologia</a:t>
            </a:r>
            <a:r>
              <a:rPr lang="es-ES_tradnl" dirty="0"/>
              <a:t> 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hacerla grande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 err="1"/>
              <a:t>mayusculas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4374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explicar antes que se va a segregar por edad, </a:t>
            </a:r>
            <a:r>
              <a:rPr lang="es-ES_tradnl" dirty="0" err="1"/>
              <a:t>sociedo</a:t>
            </a:r>
            <a:r>
              <a:rPr lang="es-ES_tradnl" dirty="0"/>
              <a:t> </a:t>
            </a:r>
            <a:r>
              <a:rPr lang="es-ES_tradnl" dirty="0" err="1"/>
              <a:t>ecnomoico</a:t>
            </a:r>
            <a:r>
              <a:rPr lang="es-ES_tradnl" dirty="0"/>
              <a:t>, edad, franjas horarias contar en la </a:t>
            </a:r>
            <a:r>
              <a:rPr lang="es-ES_tradnl" dirty="0" err="1"/>
              <a:t>metodologia</a:t>
            </a:r>
            <a:r>
              <a:rPr lang="es-ES_tradnl" dirty="0"/>
              <a:t> 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hacerla grande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 err="1"/>
              <a:t>mayusculas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4835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redes bus, </a:t>
            </a:r>
            <a:r>
              <a:rPr lang="es-ES_tradnl" dirty="0" err="1"/>
              <a:t>evlaulacion</a:t>
            </a:r>
            <a:r>
              <a:rPr lang="es-ES_tradnl" dirty="0"/>
              <a:t> de servicios de </a:t>
            </a:r>
            <a:r>
              <a:rPr lang="es-ES_tradnl" dirty="0" err="1"/>
              <a:t>tranpsorte</a:t>
            </a:r>
            <a:r>
              <a:rPr lang="es-ES_tradnl" dirty="0"/>
              <a:t>, poner solo un </a:t>
            </a:r>
            <a:r>
              <a:rPr lang="es-ES_tradnl" dirty="0" err="1"/>
              <a:t>map</a:t>
            </a:r>
            <a:r>
              <a:rPr lang="es-ES_tradnl" dirty="0"/>
              <a:t> el primero hay que explicarlo hacer un </a:t>
            </a:r>
            <a:r>
              <a:rPr lang="es-ES_tradnl" dirty="0" err="1"/>
              <a:t>zooom</a:t>
            </a:r>
            <a:r>
              <a:rPr lang="es-ES_tradnl" dirty="0"/>
              <a:t> si no se puede ver para explicar que </a:t>
            </a:r>
            <a:r>
              <a:rPr lang="es-ES_tradnl" dirty="0" err="1"/>
              <a:t>queire</a:t>
            </a:r>
            <a:r>
              <a:rPr lang="es-ES_tradnl" dirty="0"/>
              <a:t> decir con  cada mapa, para </a:t>
            </a:r>
            <a:r>
              <a:rPr lang="es-ES_tradnl" dirty="0" err="1"/>
              <a:t>evlualar</a:t>
            </a:r>
            <a:r>
              <a:rPr lang="es-ES_tradnl" dirty="0"/>
              <a:t> los servicios de transporte 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el 70% de los </a:t>
            </a:r>
            <a:r>
              <a:rPr lang="es-ES_tradnl" dirty="0" err="1"/>
              <a:t>munuiciops</a:t>
            </a:r>
            <a:r>
              <a:rPr lang="es-ES_tradnl" dirty="0"/>
              <a:t> de la provincia no tienen </a:t>
            </a:r>
            <a:r>
              <a:rPr lang="es-ES_tradnl" dirty="0" err="1"/>
              <a:t>linea</a:t>
            </a:r>
            <a:r>
              <a:rPr lang="es-ES_tradnl" dirty="0"/>
              <a:t> de transporte publico que es el 10% de </a:t>
            </a:r>
            <a:r>
              <a:rPr lang="es-ES_tradnl" dirty="0" err="1"/>
              <a:t>l;a</a:t>
            </a:r>
            <a:r>
              <a:rPr lang="es-ES_tradnl" dirty="0"/>
              <a:t> </a:t>
            </a:r>
            <a:r>
              <a:rPr lang="es-ES_tradnl" dirty="0" err="1"/>
              <a:t>poblacion</a:t>
            </a:r>
            <a:r>
              <a:rPr lang="es-ES_tradnl" dirty="0"/>
              <a:t> de castilla la </a:t>
            </a:r>
            <a:r>
              <a:rPr lang="es-ES_tradnl" dirty="0" err="1"/>
              <a:t>mnacha</a:t>
            </a:r>
            <a:r>
              <a:rPr lang="es-ES_tradnl" dirty="0"/>
              <a:t> </a:t>
            </a:r>
          </a:p>
          <a:p>
            <a:endParaRPr lang="es-ES_tradnl" dirty="0"/>
          </a:p>
          <a:p>
            <a:r>
              <a:rPr lang="es-ES_tradnl" dirty="0"/>
              <a:t>por eso </a:t>
            </a:r>
            <a:r>
              <a:rPr lang="es-ES_tradnl" dirty="0" err="1"/>
              <a:t>hayq</a:t>
            </a:r>
            <a:r>
              <a:rPr lang="es-ES_tradnl" dirty="0"/>
              <a:t> </a:t>
            </a:r>
            <a:r>
              <a:rPr lang="es-ES_tradnl" dirty="0" err="1"/>
              <a:t>ue</a:t>
            </a:r>
            <a:r>
              <a:rPr lang="es-ES_tradnl" dirty="0"/>
              <a:t> </a:t>
            </a:r>
            <a:r>
              <a:rPr lang="es-ES_tradnl" dirty="0" err="1"/>
              <a:t>poenr</a:t>
            </a:r>
            <a:r>
              <a:rPr lang="es-ES_tradnl" dirty="0"/>
              <a:t> ofertas de horarios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3927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redes bus, </a:t>
            </a:r>
            <a:r>
              <a:rPr lang="es-ES_tradnl" dirty="0" err="1"/>
              <a:t>evlaulacion</a:t>
            </a:r>
            <a:r>
              <a:rPr lang="es-ES_tradnl" dirty="0"/>
              <a:t> de servicios de </a:t>
            </a:r>
            <a:r>
              <a:rPr lang="es-ES_tradnl" dirty="0" err="1"/>
              <a:t>tranpsorte</a:t>
            </a:r>
            <a:r>
              <a:rPr lang="es-ES_tradnl" dirty="0"/>
              <a:t>, poner solo un </a:t>
            </a:r>
            <a:r>
              <a:rPr lang="es-ES_tradnl" dirty="0" err="1"/>
              <a:t>map</a:t>
            </a:r>
            <a:r>
              <a:rPr lang="es-ES_tradnl" dirty="0"/>
              <a:t> el primero hay que explicarlo hacer un </a:t>
            </a:r>
            <a:r>
              <a:rPr lang="es-ES_tradnl" dirty="0" err="1"/>
              <a:t>zooom</a:t>
            </a:r>
            <a:r>
              <a:rPr lang="es-ES_tradnl" dirty="0"/>
              <a:t> si no se puede ver para explicar que </a:t>
            </a:r>
            <a:r>
              <a:rPr lang="es-ES_tradnl" dirty="0" err="1"/>
              <a:t>queire</a:t>
            </a:r>
            <a:r>
              <a:rPr lang="es-ES_tradnl" dirty="0"/>
              <a:t> decir con  cada mapa, para </a:t>
            </a:r>
            <a:r>
              <a:rPr lang="es-ES_tradnl" dirty="0" err="1"/>
              <a:t>evlualar</a:t>
            </a:r>
            <a:r>
              <a:rPr lang="es-ES_tradnl" dirty="0"/>
              <a:t> los servicios de transporte 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el 70% de los </a:t>
            </a:r>
            <a:r>
              <a:rPr lang="es-ES_tradnl" dirty="0" err="1"/>
              <a:t>munuiciops</a:t>
            </a:r>
            <a:r>
              <a:rPr lang="es-ES_tradnl" dirty="0"/>
              <a:t> de la provincia no tienen </a:t>
            </a:r>
            <a:r>
              <a:rPr lang="es-ES_tradnl" dirty="0" err="1"/>
              <a:t>linea</a:t>
            </a:r>
            <a:r>
              <a:rPr lang="es-ES_tradnl" dirty="0"/>
              <a:t> de transporte publico que es el 10% de </a:t>
            </a:r>
            <a:r>
              <a:rPr lang="es-ES_tradnl" dirty="0" err="1"/>
              <a:t>l;a</a:t>
            </a:r>
            <a:r>
              <a:rPr lang="es-ES_tradnl" dirty="0"/>
              <a:t> </a:t>
            </a:r>
            <a:r>
              <a:rPr lang="es-ES_tradnl" dirty="0" err="1"/>
              <a:t>poblacion</a:t>
            </a:r>
            <a:r>
              <a:rPr lang="es-ES_tradnl" dirty="0"/>
              <a:t> de castilla la </a:t>
            </a:r>
            <a:r>
              <a:rPr lang="es-ES_tradnl" dirty="0" err="1"/>
              <a:t>mnacha</a:t>
            </a:r>
            <a:r>
              <a:rPr lang="es-ES_tradnl" dirty="0"/>
              <a:t> </a:t>
            </a:r>
          </a:p>
          <a:p>
            <a:endParaRPr lang="es-ES_tradnl" dirty="0"/>
          </a:p>
          <a:p>
            <a:r>
              <a:rPr lang="es-ES_tradnl" dirty="0"/>
              <a:t>por eso </a:t>
            </a:r>
            <a:r>
              <a:rPr lang="es-ES_tradnl" dirty="0" err="1"/>
              <a:t>hayq</a:t>
            </a:r>
            <a:r>
              <a:rPr lang="es-ES_tradnl" dirty="0"/>
              <a:t> </a:t>
            </a:r>
            <a:r>
              <a:rPr lang="es-ES_tradnl" dirty="0" err="1"/>
              <a:t>ue</a:t>
            </a:r>
            <a:r>
              <a:rPr lang="es-ES_tradnl" dirty="0"/>
              <a:t> </a:t>
            </a:r>
            <a:r>
              <a:rPr lang="es-ES_tradnl" dirty="0" err="1"/>
              <a:t>poenr</a:t>
            </a:r>
            <a:r>
              <a:rPr lang="es-ES_tradnl" dirty="0"/>
              <a:t> ofertas de horarios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6640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dar  los datos con drama 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principal ciudad real por el momento hay que explicar que va afectar todas las provincias por lo costoso e que es tener datos </a:t>
            </a:r>
          </a:p>
          <a:p>
            <a:endParaRPr lang="es-ES_tradnl" dirty="0"/>
          </a:p>
          <a:p>
            <a:r>
              <a:rPr lang="es-ES_tradnl" dirty="0"/>
              <a:t>explicar que solo estamos en ciudad real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sacar estadísticas, viajes no atendidos entre las 7 y las 8</a:t>
            </a:r>
          </a:p>
          <a:p>
            <a:r>
              <a:rPr lang="es-ES_tradnl" dirty="0"/>
              <a:t>sacar </a:t>
            </a:r>
            <a:r>
              <a:rPr lang="es-ES_tradnl" dirty="0" err="1"/>
              <a:t>estadisiticas</a:t>
            </a:r>
            <a:r>
              <a:rPr lang="es-ES_tradnl" dirty="0"/>
              <a:t> de viajes no </a:t>
            </a:r>
            <a:r>
              <a:rPr lang="es-ES_tradnl" dirty="0" err="1"/>
              <a:t>atendios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5389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dar  los datos con drama 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principal ciudad real por el momento hay que explicar que va afectar todas las provincias por lo costoso e que es tener datos </a:t>
            </a:r>
          </a:p>
          <a:p>
            <a:endParaRPr lang="es-ES_tradnl" dirty="0"/>
          </a:p>
          <a:p>
            <a:r>
              <a:rPr lang="es-ES_tradnl" dirty="0"/>
              <a:t>explicar que solo estamos en ciudad real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sacar estadísticas, viajes no atendidos entre las 7 y las 8</a:t>
            </a:r>
          </a:p>
          <a:p>
            <a:r>
              <a:rPr lang="es-ES_tradnl" dirty="0"/>
              <a:t>sacar </a:t>
            </a:r>
            <a:r>
              <a:rPr lang="es-ES_tradnl" dirty="0" err="1"/>
              <a:t>estadisiticas</a:t>
            </a:r>
            <a:r>
              <a:rPr lang="es-ES_tradnl" dirty="0"/>
              <a:t> de viajes no </a:t>
            </a:r>
            <a:r>
              <a:rPr lang="es-ES_tradnl" dirty="0" err="1"/>
              <a:t>atendios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5171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665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/>
              <a:t>almenos</a:t>
            </a:r>
            <a:r>
              <a:rPr lang="es-ES_tradnl" dirty="0"/>
              <a:t> un grafico hay que explicarlo en el </a:t>
            </a:r>
            <a:r>
              <a:rPr lang="es-ES_tradnl" dirty="0" err="1"/>
              <a:t>analisis</a:t>
            </a:r>
            <a:r>
              <a:rPr lang="es-ES_tradnl" dirty="0"/>
              <a:t> de la </a:t>
            </a:r>
            <a:r>
              <a:rPr lang="es-ES_tradnl" dirty="0" err="1"/>
              <a:t>momvilidad</a:t>
            </a:r>
            <a:r>
              <a:rPr lang="es-ES_tradnl" dirty="0"/>
              <a:t> </a:t>
            </a:r>
            <a:r>
              <a:rPr lang="es-ES_tradnl" dirty="0" err="1"/>
              <a:t>donden</a:t>
            </a:r>
            <a:r>
              <a:rPr lang="es-ES_tradnl" dirty="0"/>
              <a:t> cuento las graficas </a:t>
            </a:r>
            <a:r>
              <a:rPr lang="es-ES_tradnl" dirty="0" err="1"/>
              <a:t>geenrale</a:t>
            </a:r>
            <a:r>
              <a:rPr lang="es-ES_tradnl" dirty="0"/>
              <a:t> , miren como es de radico </a:t>
            </a:r>
            <a:r>
              <a:rPr lang="es-ES_tradnl" dirty="0" err="1"/>
              <a:t>centrico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53925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9448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2857E-C0FF-499A-A9A3-50B894FE2D08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844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EB5CB-DF60-57BF-72DB-993EFBA15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B9B014-DD86-D93D-1C35-2EB26721A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760578-934D-3BCA-4DEC-462C7117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F536F6-CDD6-C6D5-3D73-AA3FC260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A5BD1F-9626-BA3B-6BA1-ADB5DAE51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497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51791D-736A-F394-47F1-052697BF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1D4F31-6D45-C48B-067A-11700DA51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A7DB12-9274-15B5-BB42-EBA766159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21842D-D54D-DE1E-8127-B03BAB73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F39DCF-6F10-AD8D-86AA-B18B3F82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340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6ACB2-F628-647B-2DD2-7FE81AD10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7CAF55-266D-DBFF-0FD9-B28BC5634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61DBBB-E81A-14CC-1F7A-BB252C41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4B8363-0647-46E9-47CA-18844D7E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9041AC-3216-E7FD-3293-F5E1A1322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123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0BE05-BDED-CC6A-A290-3A1A535C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C7F29C-1FBD-28F4-EBF8-63030492C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714972-7F98-3228-0400-5B06C7BA8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0343E2-70F3-3F81-92C1-0B0A4D20C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E9CD01-9785-F550-B43D-2E905799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84E486-D446-891B-A779-AB25B480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534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1D90A-9546-032B-F767-937591C3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C4E271-9B5B-58C9-FF1E-C28C82714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D889B3-E977-ABC6-7796-796D02702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A5A87C-CC27-1AF4-6EF7-7BC6C4E16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5137318-5E58-781C-DDFA-A8BA4C523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89DB3A1-A0BD-ED83-BAD9-654CA3379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1501569-CF47-2FD4-2F2A-6B8DB35F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B83994-2F4A-618B-5A79-F66D395E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039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122F7-2E6E-15B3-A56C-273F4C43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9DABB9-E341-8B08-DF4E-9609AB8A0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AFB95A-90B4-41C3-C327-8B41F800B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05E0192-5029-BC1C-FCF0-B99FC9CA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778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CF9796-A3F4-38C7-40EC-9917AD6BE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3CBDBC-B182-EE05-E62E-771CC5AE9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35D01B-61E7-6A18-EB47-DDB79F91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615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BA8E5-8933-F971-E334-6DF121A3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A1CC1C-0F2B-B5FE-C383-70CB9E223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C746B8-B665-81A0-87D1-7CE52A4A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D82BE0-6699-AB87-2A5B-7F812F59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6EF563-EC6C-5220-FF58-43D01745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774077-11C3-149A-A100-3CBA6D2C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4092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6F1D7-47F6-CE76-CC9B-C8B3EDAF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A30114B-124B-DEB8-B022-C88CDED89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4F40F4-8CF3-D186-8686-3C8F9FA4E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1AFF21-0C18-0160-6A3E-75C39739E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pPr/>
              <a:t>29/04/24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B73FB9-2355-C200-B8F7-10DD44B7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3F75BB-D75F-15BC-2537-2D8D8326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701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0DF9C4-6790-87E5-CE40-FBE1E2FE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9AF9DD-395F-335F-B885-4F174B755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A314DD-A692-DC30-FE9E-046920C2F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4B8D67-AD11-8810-DCEC-7D4520B3F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FAAA57-8E36-C4EB-9E43-C7A6A8F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57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2916DA-8116-B6C2-05E2-5E0D4542F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80C935-E4D1-E525-894A-591B40951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77C405-5939-BD9E-8E4C-D9661066F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73C3-BFE5-43EA-924B-1087687DA3B3}" type="datetimeFigureOut">
              <a:rPr lang="es-CO" smtClean="0"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7B35E6-AB4C-49A8-BCB2-E4C71C04D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E67EB6-B696-68E9-40A6-D32F3910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F05DE-1F90-4FEE-985F-CD0D53F9D2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415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224F91-ABFE-1634-2A2D-15470E95E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BEDE83-F4CF-8E06-A083-EE028AB19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D5795D-2894-4D66-0EDB-74C54322D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A873C3-BFE5-43EA-924B-1087687DA3B3}" type="datetimeFigureOut">
              <a:rPr lang="es-CO" smtClean="0"/>
              <a:pPr/>
              <a:t>29/04/24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F88ABB-3CC9-9825-DEAF-D14D8C85E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0DBE5C-907E-4D1C-10D9-F065D5D3C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BF05DE-1F90-4FEE-985F-CD0D53F9D2B9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447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vidalejandroramirezcajigas.com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 avión estacionado en la calle&#10;&#10;Descripción generada automáticamente">
            <a:extLst>
              <a:ext uri="{FF2B5EF4-FFF2-40B4-BE49-F238E27FC236}">
                <a16:creationId xmlns:a16="http://schemas.microsoft.com/office/drawing/2014/main" id="{A8485FCA-D0FE-213F-03E2-3CEAC6FF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" y="0"/>
            <a:ext cx="5498372" cy="3141927"/>
          </a:xfrm>
          <a:prstGeom prst="rect">
            <a:avLst/>
          </a:prstGeom>
        </p:spPr>
      </p:pic>
      <p:pic>
        <p:nvPicPr>
          <p:cNvPr id="6" name="Imagen 5" descr="Un tren pasando en vías al lado de un edificio&#10;&#10;Descripción generada automáticamente con confianza baja">
            <a:extLst>
              <a:ext uri="{FF2B5EF4-FFF2-40B4-BE49-F238E27FC236}">
                <a16:creationId xmlns:a16="http://schemas.microsoft.com/office/drawing/2014/main" id="{D528AB68-6050-526A-EC88-73052A54C1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0"/>
            <a:ext cx="6686550" cy="6686550"/>
          </a:xfrm>
          <a:prstGeom prst="rect">
            <a:avLst/>
          </a:prstGeom>
        </p:spPr>
      </p:pic>
      <p:pic>
        <p:nvPicPr>
          <p:cNvPr id="138" name="Imagen 137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B7182B80-3AFF-9AF8-19C6-713FA18459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67"/>
          <a:stretch/>
        </p:blipFill>
        <p:spPr>
          <a:xfrm>
            <a:off x="7078" y="5159896"/>
            <a:ext cx="12184922" cy="171218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38231AC-5AA0-44D3-B25F-494F864E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8" y="0"/>
            <a:ext cx="8307423" cy="2672281"/>
          </a:xfrm>
        </p:spPr>
        <p:txBody>
          <a:bodyPr anchor="b">
            <a:normAutofit/>
          </a:bodyPr>
          <a:lstStyle/>
          <a:p>
            <a:pPr marL="6985" marR="90170" indent="-6985">
              <a:spcAft>
                <a:spcPts val="1220"/>
              </a:spcAft>
            </a:pPr>
            <a:r>
              <a:rPr lang="es-E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 accesibilidad y movilidad para la identificación de inequidades</a:t>
            </a:r>
            <a:br>
              <a:rPr lang="es-E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espaciotemporales en los servicios de transporte en áreas rurales de Castilla-La</a:t>
            </a:r>
            <a:r>
              <a:rPr lang="es-E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Mancha</a:t>
            </a:r>
            <a:endParaRPr lang="es-CO" sz="3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0" name="Marcador de contenido 2">
            <a:extLst>
              <a:ext uri="{FF2B5EF4-FFF2-40B4-BE49-F238E27FC236}">
                <a16:creationId xmlns:a16="http://schemas.microsoft.com/office/drawing/2014/main" id="{F59FE204-E708-4DA2-97F9-A27BAF554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8" y="3187969"/>
            <a:ext cx="4114801" cy="350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 Castilla La-Mancha </a:t>
            </a:r>
          </a:p>
          <a:p>
            <a:pPr marL="0" indent="0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Escuela de ingenieria de Caminos, Canales y Puertos</a:t>
            </a:r>
          </a:p>
          <a:p>
            <a:pPr marL="0" indent="0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Alejandro Ramírez Cajigas</a:t>
            </a:r>
          </a:p>
          <a:p>
            <a:pPr marL="0" indent="0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Amparo Moyano</a:t>
            </a:r>
          </a:p>
          <a:p>
            <a:pPr marL="0" indent="0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Santos Sánchez-Cambronero García-Moreno</a:t>
            </a:r>
          </a:p>
          <a:p>
            <a:pPr marL="0" indent="0">
              <a:buNone/>
            </a:pPr>
            <a:endParaRPr lang="es-MX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MX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94E607-399D-7968-737D-4170339A93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40801"/>
            <a:ext cx="1050684" cy="1050684"/>
          </a:xfrm>
          <a:prstGeom prst="rect">
            <a:avLst/>
          </a:prstGeom>
        </p:spPr>
      </p:pic>
      <p:pic>
        <p:nvPicPr>
          <p:cNvPr id="4" name="3 Imagen">
            <a:extLst>
              <a:ext uri="{FF2B5EF4-FFF2-40B4-BE49-F238E27FC236}">
                <a16:creationId xmlns:a16="http://schemas.microsoft.com/office/drawing/2014/main" id="{06A5F756-5206-F994-6E03-DF4421C070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762" y="5340801"/>
            <a:ext cx="2789191" cy="96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1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7CC4F9F-6FBD-4138-9022-2A31C775EA8D}"/>
              </a:ext>
            </a:extLst>
          </p:cNvPr>
          <p:cNvCxnSpPr>
            <a:cxnSpLocks/>
          </p:cNvCxnSpPr>
          <p:nvPr/>
        </p:nvCxnSpPr>
        <p:spPr>
          <a:xfrm>
            <a:off x="1126156" y="789507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D178B8-AD59-453B-A840-6E2E1A13AFD0}"/>
              </a:ext>
            </a:extLst>
          </p:cNvPr>
          <p:cNvSpPr txBox="1"/>
          <p:nvPr/>
        </p:nvSpPr>
        <p:spPr>
          <a:xfrm>
            <a:off x="4377978" y="154996"/>
            <a:ext cx="2964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Índice general</a:t>
            </a:r>
            <a:endParaRPr lang="es-CO" sz="3200" b="1" dirty="0">
              <a:solidFill>
                <a:schemeClr val="accent5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6EA614F-96CD-4341-9054-FC2EBF4C8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15552"/>
              </p:ext>
            </p:extLst>
          </p:nvPr>
        </p:nvGraphicFramePr>
        <p:xfrm>
          <a:off x="929997" y="940959"/>
          <a:ext cx="9860682" cy="549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437015-15D9-1CC9-FC93-29BDF59780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3" y="0"/>
            <a:ext cx="1447950" cy="8144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9B5F85-E939-F70E-6FEE-EF73BA421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5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191441" y="702521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4705181" y="-63800"/>
            <a:ext cx="3212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Introducción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028A43-59C6-0C16-C3E0-36B5045AD2F1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B53904-8B95-2C95-CAFC-27245C73DAA0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8B02A3-13B6-11EB-F367-C8D10D6D31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461" name="Google Shape;1358;p52">
            <a:extLst>
              <a:ext uri="{FF2B5EF4-FFF2-40B4-BE49-F238E27FC236}">
                <a16:creationId xmlns:a16="http://schemas.microsoft.com/office/drawing/2014/main" id="{AB15B48B-8F63-778E-1D26-9DE582D8D9F0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462" name="Google Shape;1372;p52">
              <a:extLst>
                <a:ext uri="{FF2B5EF4-FFF2-40B4-BE49-F238E27FC236}">
                  <a16:creationId xmlns:a16="http://schemas.microsoft.com/office/drawing/2014/main" id="{7527EDEC-06D3-B027-9D50-5C4DABDD34F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481" name="Google Shape;1373;p52">
                <a:extLst>
                  <a:ext uri="{FF2B5EF4-FFF2-40B4-BE49-F238E27FC236}">
                    <a16:creationId xmlns:a16="http://schemas.microsoft.com/office/drawing/2014/main" id="{76917B73-E48B-A3B1-AA3C-62F4563527D4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1374;p52">
                <a:extLst>
                  <a:ext uri="{FF2B5EF4-FFF2-40B4-BE49-F238E27FC236}">
                    <a16:creationId xmlns:a16="http://schemas.microsoft.com/office/drawing/2014/main" id="{EE742F89-A393-0B54-4F3E-D208D5803C98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3" name="Google Shape;1434;p52">
              <a:extLst>
                <a:ext uri="{FF2B5EF4-FFF2-40B4-BE49-F238E27FC236}">
                  <a16:creationId xmlns:a16="http://schemas.microsoft.com/office/drawing/2014/main" id="{2BC5D190-65FF-DDBF-18B2-2099B1E2801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73" name="Google Shape;1435;p52">
                <a:extLst>
                  <a:ext uri="{FF2B5EF4-FFF2-40B4-BE49-F238E27FC236}">
                    <a16:creationId xmlns:a16="http://schemas.microsoft.com/office/drawing/2014/main" id="{B22F655D-D53E-B0E3-7B27-03D708940B5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1436;p52">
                <a:extLst>
                  <a:ext uri="{FF2B5EF4-FFF2-40B4-BE49-F238E27FC236}">
                    <a16:creationId xmlns:a16="http://schemas.microsoft.com/office/drawing/2014/main" id="{8109DB13-EF97-8245-010D-A09269BA4079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1437;p52">
                <a:extLst>
                  <a:ext uri="{FF2B5EF4-FFF2-40B4-BE49-F238E27FC236}">
                    <a16:creationId xmlns:a16="http://schemas.microsoft.com/office/drawing/2014/main" id="{CA626384-9ECE-AA01-2B67-BAEEE22BDC3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1438;p52">
                <a:extLst>
                  <a:ext uri="{FF2B5EF4-FFF2-40B4-BE49-F238E27FC236}">
                    <a16:creationId xmlns:a16="http://schemas.microsoft.com/office/drawing/2014/main" id="{516BD0C2-7C12-0056-2673-58C6FDD5A152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1439;p52">
                <a:extLst>
                  <a:ext uri="{FF2B5EF4-FFF2-40B4-BE49-F238E27FC236}">
                    <a16:creationId xmlns:a16="http://schemas.microsoft.com/office/drawing/2014/main" id="{D0E3CE31-705A-F930-6716-4FBBEECD2599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1440;p52">
                <a:extLst>
                  <a:ext uri="{FF2B5EF4-FFF2-40B4-BE49-F238E27FC236}">
                    <a16:creationId xmlns:a16="http://schemas.microsoft.com/office/drawing/2014/main" id="{4ACA0778-B268-C5A4-E902-255EC59F6795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1441;p52">
                <a:extLst>
                  <a:ext uri="{FF2B5EF4-FFF2-40B4-BE49-F238E27FC236}">
                    <a16:creationId xmlns:a16="http://schemas.microsoft.com/office/drawing/2014/main" id="{FD1D7B41-CA2D-E26D-8704-D4F9EDDE29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1442;p52">
                <a:extLst>
                  <a:ext uri="{FF2B5EF4-FFF2-40B4-BE49-F238E27FC236}">
                    <a16:creationId xmlns:a16="http://schemas.microsoft.com/office/drawing/2014/main" id="{F2E71C45-633B-460B-99A7-4A6DD9AB0D6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" name="Google Shape;1443;p52">
              <a:extLst>
                <a:ext uri="{FF2B5EF4-FFF2-40B4-BE49-F238E27FC236}">
                  <a16:creationId xmlns:a16="http://schemas.microsoft.com/office/drawing/2014/main" id="{552DDC8B-CCB9-79F2-8EFB-7619B00F7CFF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65" name="Google Shape;1444;p52">
                <a:extLst>
                  <a:ext uri="{FF2B5EF4-FFF2-40B4-BE49-F238E27FC236}">
                    <a16:creationId xmlns:a16="http://schemas.microsoft.com/office/drawing/2014/main" id="{035AB33D-6E9B-C7CF-5B63-65F109EA3E1E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1445;p52">
                <a:extLst>
                  <a:ext uri="{FF2B5EF4-FFF2-40B4-BE49-F238E27FC236}">
                    <a16:creationId xmlns:a16="http://schemas.microsoft.com/office/drawing/2014/main" id="{7CE74B03-40D6-20D1-9A94-F14A08CE022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1446;p52">
                <a:extLst>
                  <a:ext uri="{FF2B5EF4-FFF2-40B4-BE49-F238E27FC236}">
                    <a16:creationId xmlns:a16="http://schemas.microsoft.com/office/drawing/2014/main" id="{12BADFBE-957A-3CC9-8534-55A457177998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1447;p52">
                <a:extLst>
                  <a:ext uri="{FF2B5EF4-FFF2-40B4-BE49-F238E27FC236}">
                    <a16:creationId xmlns:a16="http://schemas.microsoft.com/office/drawing/2014/main" id="{4ADA8AA2-5EF7-7319-5210-041D24F6F4D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1448;p52">
                <a:extLst>
                  <a:ext uri="{FF2B5EF4-FFF2-40B4-BE49-F238E27FC236}">
                    <a16:creationId xmlns:a16="http://schemas.microsoft.com/office/drawing/2014/main" id="{89B58D6E-D3B3-B532-D373-6BE90D0B4B15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1449;p52">
                <a:extLst>
                  <a:ext uri="{FF2B5EF4-FFF2-40B4-BE49-F238E27FC236}">
                    <a16:creationId xmlns:a16="http://schemas.microsoft.com/office/drawing/2014/main" id="{BD94DC26-0A93-B483-D566-05D7BC16A39C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1450;p52">
                <a:extLst>
                  <a:ext uri="{FF2B5EF4-FFF2-40B4-BE49-F238E27FC236}">
                    <a16:creationId xmlns:a16="http://schemas.microsoft.com/office/drawing/2014/main" id="{AF2D4107-481D-6DEF-2C46-BA192F425166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1451;p52">
                <a:extLst>
                  <a:ext uri="{FF2B5EF4-FFF2-40B4-BE49-F238E27FC236}">
                    <a16:creationId xmlns:a16="http://schemas.microsoft.com/office/drawing/2014/main" id="{7BC5E98A-6857-5FF1-221A-3919AEB212E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83" name="Google Shape;1358;p52">
            <a:extLst>
              <a:ext uri="{FF2B5EF4-FFF2-40B4-BE49-F238E27FC236}">
                <a16:creationId xmlns:a16="http://schemas.microsoft.com/office/drawing/2014/main" id="{70F63A73-DD8C-0E30-04C5-61406C7BA6BD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484" name="Google Shape;1372;p52">
              <a:extLst>
                <a:ext uri="{FF2B5EF4-FFF2-40B4-BE49-F238E27FC236}">
                  <a16:creationId xmlns:a16="http://schemas.microsoft.com/office/drawing/2014/main" id="{95100022-431D-D7F5-9171-FB599083B713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03" name="Google Shape;1373;p52">
                <a:extLst>
                  <a:ext uri="{FF2B5EF4-FFF2-40B4-BE49-F238E27FC236}">
                    <a16:creationId xmlns:a16="http://schemas.microsoft.com/office/drawing/2014/main" id="{635EEEF2-1CA3-A730-84E2-9D8848BDE75D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1374;p52">
                <a:extLst>
                  <a:ext uri="{FF2B5EF4-FFF2-40B4-BE49-F238E27FC236}">
                    <a16:creationId xmlns:a16="http://schemas.microsoft.com/office/drawing/2014/main" id="{D1F75A9E-2E1B-599A-C4F4-EB1E70068D24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5" name="Google Shape;1434;p52">
              <a:extLst>
                <a:ext uri="{FF2B5EF4-FFF2-40B4-BE49-F238E27FC236}">
                  <a16:creationId xmlns:a16="http://schemas.microsoft.com/office/drawing/2014/main" id="{CCD72356-84BB-6445-1C19-39AF2C974DEC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5" name="Google Shape;1435;p52">
                <a:extLst>
                  <a:ext uri="{FF2B5EF4-FFF2-40B4-BE49-F238E27FC236}">
                    <a16:creationId xmlns:a16="http://schemas.microsoft.com/office/drawing/2014/main" id="{D55053F2-485C-E51C-3DB9-A9AF647BC1DE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1436;p52">
                <a:extLst>
                  <a:ext uri="{FF2B5EF4-FFF2-40B4-BE49-F238E27FC236}">
                    <a16:creationId xmlns:a16="http://schemas.microsoft.com/office/drawing/2014/main" id="{51BC25AA-5666-4485-5CF3-A6490D91616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1437;p52">
                <a:extLst>
                  <a:ext uri="{FF2B5EF4-FFF2-40B4-BE49-F238E27FC236}">
                    <a16:creationId xmlns:a16="http://schemas.microsoft.com/office/drawing/2014/main" id="{91B2E781-FF91-256C-866F-FA0CA68F5D40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1438;p52">
                <a:extLst>
                  <a:ext uri="{FF2B5EF4-FFF2-40B4-BE49-F238E27FC236}">
                    <a16:creationId xmlns:a16="http://schemas.microsoft.com/office/drawing/2014/main" id="{78994E17-FA56-F60E-B95C-9B8E4090941B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1439;p52">
                <a:extLst>
                  <a:ext uri="{FF2B5EF4-FFF2-40B4-BE49-F238E27FC236}">
                    <a16:creationId xmlns:a16="http://schemas.microsoft.com/office/drawing/2014/main" id="{A0AA5E89-5296-CC4A-605E-73DDB4917F65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1440;p52">
                <a:extLst>
                  <a:ext uri="{FF2B5EF4-FFF2-40B4-BE49-F238E27FC236}">
                    <a16:creationId xmlns:a16="http://schemas.microsoft.com/office/drawing/2014/main" id="{C0904C70-DD98-8128-198D-6A199DD42F7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1441;p52">
                <a:extLst>
                  <a:ext uri="{FF2B5EF4-FFF2-40B4-BE49-F238E27FC236}">
                    <a16:creationId xmlns:a16="http://schemas.microsoft.com/office/drawing/2014/main" id="{12F72959-F738-6E1B-5ACF-A1D96DA1088F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1442;p52">
                <a:extLst>
                  <a:ext uri="{FF2B5EF4-FFF2-40B4-BE49-F238E27FC236}">
                    <a16:creationId xmlns:a16="http://schemas.microsoft.com/office/drawing/2014/main" id="{5055D7DC-7443-8289-F505-9070E102C39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6" name="Google Shape;1443;p52">
              <a:extLst>
                <a:ext uri="{FF2B5EF4-FFF2-40B4-BE49-F238E27FC236}">
                  <a16:creationId xmlns:a16="http://schemas.microsoft.com/office/drawing/2014/main" id="{E2A5F61B-7AB6-3C15-B8A1-DD5810AE869B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87" name="Google Shape;1444;p52">
                <a:extLst>
                  <a:ext uri="{FF2B5EF4-FFF2-40B4-BE49-F238E27FC236}">
                    <a16:creationId xmlns:a16="http://schemas.microsoft.com/office/drawing/2014/main" id="{D921DB75-04AA-472D-5317-235A61DEB37A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1445;p52">
                <a:extLst>
                  <a:ext uri="{FF2B5EF4-FFF2-40B4-BE49-F238E27FC236}">
                    <a16:creationId xmlns:a16="http://schemas.microsoft.com/office/drawing/2014/main" id="{C05D221B-FDC9-186D-A497-4A13DC198F30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1446;p52">
                <a:extLst>
                  <a:ext uri="{FF2B5EF4-FFF2-40B4-BE49-F238E27FC236}">
                    <a16:creationId xmlns:a16="http://schemas.microsoft.com/office/drawing/2014/main" id="{EC986A9A-0DB5-0B1B-E022-1710B97E983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1447;p52">
                <a:extLst>
                  <a:ext uri="{FF2B5EF4-FFF2-40B4-BE49-F238E27FC236}">
                    <a16:creationId xmlns:a16="http://schemas.microsoft.com/office/drawing/2014/main" id="{820107C9-D192-BE6F-74EF-2C0B6C8481D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1448;p52">
                <a:extLst>
                  <a:ext uri="{FF2B5EF4-FFF2-40B4-BE49-F238E27FC236}">
                    <a16:creationId xmlns:a16="http://schemas.microsoft.com/office/drawing/2014/main" id="{DAF0ABBF-23B6-91B2-03FD-6205059701A8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1449;p52">
                <a:extLst>
                  <a:ext uri="{FF2B5EF4-FFF2-40B4-BE49-F238E27FC236}">
                    <a16:creationId xmlns:a16="http://schemas.microsoft.com/office/drawing/2014/main" id="{F8D74C39-61CF-5CEF-2454-DAC617508EC0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1450;p52">
                <a:extLst>
                  <a:ext uri="{FF2B5EF4-FFF2-40B4-BE49-F238E27FC236}">
                    <a16:creationId xmlns:a16="http://schemas.microsoft.com/office/drawing/2014/main" id="{B6E691AE-56AE-BF6E-3721-3DDEC44B35C7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1451;p52">
                <a:extLst>
                  <a:ext uri="{FF2B5EF4-FFF2-40B4-BE49-F238E27FC236}">
                    <a16:creationId xmlns:a16="http://schemas.microsoft.com/office/drawing/2014/main" id="{B05B8D0D-68A0-75D9-012C-34B7D632176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5" name="Google Shape;1358;p52">
            <a:extLst>
              <a:ext uri="{FF2B5EF4-FFF2-40B4-BE49-F238E27FC236}">
                <a16:creationId xmlns:a16="http://schemas.microsoft.com/office/drawing/2014/main" id="{CEFB5258-4936-4EFB-F06C-BE59A0E7777D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506" name="Google Shape;1372;p52">
              <a:extLst>
                <a:ext uri="{FF2B5EF4-FFF2-40B4-BE49-F238E27FC236}">
                  <a16:creationId xmlns:a16="http://schemas.microsoft.com/office/drawing/2014/main" id="{2A3AF71D-3218-6966-916D-981F34A35569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25" name="Google Shape;1373;p52">
                <a:extLst>
                  <a:ext uri="{FF2B5EF4-FFF2-40B4-BE49-F238E27FC236}">
                    <a16:creationId xmlns:a16="http://schemas.microsoft.com/office/drawing/2014/main" id="{1A377C4C-6D8A-0593-F664-5B9AA5B8AAFF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1374;p52">
                <a:extLst>
                  <a:ext uri="{FF2B5EF4-FFF2-40B4-BE49-F238E27FC236}">
                    <a16:creationId xmlns:a16="http://schemas.microsoft.com/office/drawing/2014/main" id="{815ACC55-7413-F611-15B3-5AF699D199C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1434;p52">
              <a:extLst>
                <a:ext uri="{FF2B5EF4-FFF2-40B4-BE49-F238E27FC236}">
                  <a16:creationId xmlns:a16="http://schemas.microsoft.com/office/drawing/2014/main" id="{9DB8164A-F399-3A59-BDA3-FE10322EF6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517" name="Google Shape;1435;p52">
                <a:extLst>
                  <a:ext uri="{FF2B5EF4-FFF2-40B4-BE49-F238E27FC236}">
                    <a16:creationId xmlns:a16="http://schemas.microsoft.com/office/drawing/2014/main" id="{6278D15E-1A60-08A1-DB31-48C175A1E668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1436;p52">
                <a:extLst>
                  <a:ext uri="{FF2B5EF4-FFF2-40B4-BE49-F238E27FC236}">
                    <a16:creationId xmlns:a16="http://schemas.microsoft.com/office/drawing/2014/main" id="{9FE25DD1-A7B8-46B0-1CC4-2E35A071A3A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1437;p52">
                <a:extLst>
                  <a:ext uri="{FF2B5EF4-FFF2-40B4-BE49-F238E27FC236}">
                    <a16:creationId xmlns:a16="http://schemas.microsoft.com/office/drawing/2014/main" id="{EAC03822-A264-5F15-35D9-CED87292D96C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1438;p52">
                <a:extLst>
                  <a:ext uri="{FF2B5EF4-FFF2-40B4-BE49-F238E27FC236}">
                    <a16:creationId xmlns:a16="http://schemas.microsoft.com/office/drawing/2014/main" id="{C893E5EA-8526-3D60-0ACC-AADDC3AEE01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1439;p52">
                <a:extLst>
                  <a:ext uri="{FF2B5EF4-FFF2-40B4-BE49-F238E27FC236}">
                    <a16:creationId xmlns:a16="http://schemas.microsoft.com/office/drawing/2014/main" id="{7BCDA9CE-FE87-6671-0D46-EA9C06942CCA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1440;p52">
                <a:extLst>
                  <a:ext uri="{FF2B5EF4-FFF2-40B4-BE49-F238E27FC236}">
                    <a16:creationId xmlns:a16="http://schemas.microsoft.com/office/drawing/2014/main" id="{7319A0BB-3ACF-6380-4DD6-FFC38FB6B10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1441;p52">
                <a:extLst>
                  <a:ext uri="{FF2B5EF4-FFF2-40B4-BE49-F238E27FC236}">
                    <a16:creationId xmlns:a16="http://schemas.microsoft.com/office/drawing/2014/main" id="{D8A131BB-EA09-3B8F-82BF-55D38159BF3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1442;p52">
                <a:extLst>
                  <a:ext uri="{FF2B5EF4-FFF2-40B4-BE49-F238E27FC236}">
                    <a16:creationId xmlns:a16="http://schemas.microsoft.com/office/drawing/2014/main" id="{6D0284A5-084F-FE64-6BF4-222B2C9F09A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8" name="Google Shape;1443;p52">
              <a:extLst>
                <a:ext uri="{FF2B5EF4-FFF2-40B4-BE49-F238E27FC236}">
                  <a16:creationId xmlns:a16="http://schemas.microsoft.com/office/drawing/2014/main" id="{540FB28E-B90C-A4D7-D11B-1BA0BF90BBA2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09" name="Google Shape;1444;p52">
                <a:extLst>
                  <a:ext uri="{FF2B5EF4-FFF2-40B4-BE49-F238E27FC236}">
                    <a16:creationId xmlns:a16="http://schemas.microsoft.com/office/drawing/2014/main" id="{25C34FB9-B104-303A-0ED3-3BDAFF477967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1445;p52">
                <a:extLst>
                  <a:ext uri="{FF2B5EF4-FFF2-40B4-BE49-F238E27FC236}">
                    <a16:creationId xmlns:a16="http://schemas.microsoft.com/office/drawing/2014/main" id="{C265FBE3-D472-4B5F-17EF-9803A7CED1E8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1446;p52">
                <a:extLst>
                  <a:ext uri="{FF2B5EF4-FFF2-40B4-BE49-F238E27FC236}">
                    <a16:creationId xmlns:a16="http://schemas.microsoft.com/office/drawing/2014/main" id="{26283930-B233-B3F8-5A0B-2BDA2A7FC58D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1447;p52">
                <a:extLst>
                  <a:ext uri="{FF2B5EF4-FFF2-40B4-BE49-F238E27FC236}">
                    <a16:creationId xmlns:a16="http://schemas.microsoft.com/office/drawing/2014/main" id="{A2D723FF-756F-2FA5-910F-D7C50387C03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1448;p52">
                <a:extLst>
                  <a:ext uri="{FF2B5EF4-FFF2-40B4-BE49-F238E27FC236}">
                    <a16:creationId xmlns:a16="http://schemas.microsoft.com/office/drawing/2014/main" id="{98DFE8EE-0CF4-388D-EDAB-206B5F377D8F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1449;p52">
                <a:extLst>
                  <a:ext uri="{FF2B5EF4-FFF2-40B4-BE49-F238E27FC236}">
                    <a16:creationId xmlns:a16="http://schemas.microsoft.com/office/drawing/2014/main" id="{61A89A41-5AE1-0DF6-7429-0EAAA0C2EC05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1450;p52">
                <a:extLst>
                  <a:ext uri="{FF2B5EF4-FFF2-40B4-BE49-F238E27FC236}">
                    <a16:creationId xmlns:a16="http://schemas.microsoft.com/office/drawing/2014/main" id="{89120C01-99D8-19E3-B846-ABAA62D0A1F6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1451;p52">
                <a:extLst>
                  <a:ext uri="{FF2B5EF4-FFF2-40B4-BE49-F238E27FC236}">
                    <a16:creationId xmlns:a16="http://schemas.microsoft.com/office/drawing/2014/main" id="{D939314C-B57D-EF1B-6F0C-A7F383F41D8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7" name="Google Shape;1358;p52">
            <a:extLst>
              <a:ext uri="{FF2B5EF4-FFF2-40B4-BE49-F238E27FC236}">
                <a16:creationId xmlns:a16="http://schemas.microsoft.com/office/drawing/2014/main" id="{462DB01D-82A0-C580-B9E3-D867BE54E14E}"/>
              </a:ext>
            </a:extLst>
          </p:cNvPr>
          <p:cNvGrpSpPr/>
          <p:nvPr/>
        </p:nvGrpSpPr>
        <p:grpSpPr>
          <a:xfrm>
            <a:off x="9329115" y="6395971"/>
            <a:ext cx="3193617" cy="462029"/>
            <a:chOff x="6895343" y="4157121"/>
            <a:chExt cx="3193617" cy="462029"/>
          </a:xfrm>
        </p:grpSpPr>
        <p:grpSp>
          <p:nvGrpSpPr>
            <p:cNvPr id="528" name="Google Shape;1372;p52">
              <a:extLst>
                <a:ext uri="{FF2B5EF4-FFF2-40B4-BE49-F238E27FC236}">
                  <a16:creationId xmlns:a16="http://schemas.microsoft.com/office/drawing/2014/main" id="{C95DAB45-D0C2-28CF-037A-F0DA28C3470F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47" name="Google Shape;1373;p52">
                <a:extLst>
                  <a:ext uri="{FF2B5EF4-FFF2-40B4-BE49-F238E27FC236}">
                    <a16:creationId xmlns:a16="http://schemas.microsoft.com/office/drawing/2014/main" id="{4B55E352-5575-69F0-1E78-A028E7D1E78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1374;p52">
                <a:extLst>
                  <a:ext uri="{FF2B5EF4-FFF2-40B4-BE49-F238E27FC236}">
                    <a16:creationId xmlns:a16="http://schemas.microsoft.com/office/drawing/2014/main" id="{C44F26D9-0D88-3F43-40F5-033485D72E3E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" name="Google Shape;1434;p52">
              <a:extLst>
                <a:ext uri="{FF2B5EF4-FFF2-40B4-BE49-F238E27FC236}">
                  <a16:creationId xmlns:a16="http://schemas.microsoft.com/office/drawing/2014/main" id="{A852D148-6E97-558F-5692-9A8CEB7C2B5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539" name="Google Shape;1435;p52">
                <a:extLst>
                  <a:ext uri="{FF2B5EF4-FFF2-40B4-BE49-F238E27FC236}">
                    <a16:creationId xmlns:a16="http://schemas.microsoft.com/office/drawing/2014/main" id="{0FAC5DD6-C12F-558A-F283-7D6FCED5D3DE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1436;p52">
                <a:extLst>
                  <a:ext uri="{FF2B5EF4-FFF2-40B4-BE49-F238E27FC236}">
                    <a16:creationId xmlns:a16="http://schemas.microsoft.com/office/drawing/2014/main" id="{8FBDFB76-643C-3A91-9A80-80B8737B6CD5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1437;p52">
                <a:extLst>
                  <a:ext uri="{FF2B5EF4-FFF2-40B4-BE49-F238E27FC236}">
                    <a16:creationId xmlns:a16="http://schemas.microsoft.com/office/drawing/2014/main" id="{7546BFB0-430D-870D-14BD-81F2BC4A68C3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1438;p52">
                <a:extLst>
                  <a:ext uri="{FF2B5EF4-FFF2-40B4-BE49-F238E27FC236}">
                    <a16:creationId xmlns:a16="http://schemas.microsoft.com/office/drawing/2014/main" id="{2E41D4D2-0F25-39D2-D8E7-EF97C93012E8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1439;p52">
                <a:extLst>
                  <a:ext uri="{FF2B5EF4-FFF2-40B4-BE49-F238E27FC236}">
                    <a16:creationId xmlns:a16="http://schemas.microsoft.com/office/drawing/2014/main" id="{AEEFF2A5-8552-B724-F91C-2EAF0EAB4D14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1440;p52">
                <a:extLst>
                  <a:ext uri="{FF2B5EF4-FFF2-40B4-BE49-F238E27FC236}">
                    <a16:creationId xmlns:a16="http://schemas.microsoft.com/office/drawing/2014/main" id="{CD328EE4-6831-B4CC-327C-591D5D88943B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1441;p52">
                <a:extLst>
                  <a:ext uri="{FF2B5EF4-FFF2-40B4-BE49-F238E27FC236}">
                    <a16:creationId xmlns:a16="http://schemas.microsoft.com/office/drawing/2014/main" id="{AA20F1DE-7938-FCE2-C83A-50C1AED9FA09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1442;p52">
                <a:extLst>
                  <a:ext uri="{FF2B5EF4-FFF2-40B4-BE49-F238E27FC236}">
                    <a16:creationId xmlns:a16="http://schemas.microsoft.com/office/drawing/2014/main" id="{1A2164EE-9AF0-48E3-3A8A-82DFC934B0E6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0" name="Google Shape;1443;p52">
              <a:extLst>
                <a:ext uri="{FF2B5EF4-FFF2-40B4-BE49-F238E27FC236}">
                  <a16:creationId xmlns:a16="http://schemas.microsoft.com/office/drawing/2014/main" id="{23F629C1-CD01-5870-1AF3-64E08A14EEBD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31" name="Google Shape;1444;p52">
                <a:extLst>
                  <a:ext uri="{FF2B5EF4-FFF2-40B4-BE49-F238E27FC236}">
                    <a16:creationId xmlns:a16="http://schemas.microsoft.com/office/drawing/2014/main" id="{BA195B3F-E86E-30B7-7EF0-2A2FD19B3722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1445;p52">
                <a:extLst>
                  <a:ext uri="{FF2B5EF4-FFF2-40B4-BE49-F238E27FC236}">
                    <a16:creationId xmlns:a16="http://schemas.microsoft.com/office/drawing/2014/main" id="{11BE8CB1-DE71-A1A7-729E-B32BBDD0D75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1446;p52">
                <a:extLst>
                  <a:ext uri="{FF2B5EF4-FFF2-40B4-BE49-F238E27FC236}">
                    <a16:creationId xmlns:a16="http://schemas.microsoft.com/office/drawing/2014/main" id="{50819834-C93A-8E92-0CDB-E9DEC307147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1447;p52">
                <a:extLst>
                  <a:ext uri="{FF2B5EF4-FFF2-40B4-BE49-F238E27FC236}">
                    <a16:creationId xmlns:a16="http://schemas.microsoft.com/office/drawing/2014/main" id="{C0EF4132-EEA6-8AF6-7F2F-F0E882E54CC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1448;p52">
                <a:extLst>
                  <a:ext uri="{FF2B5EF4-FFF2-40B4-BE49-F238E27FC236}">
                    <a16:creationId xmlns:a16="http://schemas.microsoft.com/office/drawing/2014/main" id="{89D99145-1774-AA25-614D-5B5AA0DC2CCD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1449;p52">
                <a:extLst>
                  <a:ext uri="{FF2B5EF4-FFF2-40B4-BE49-F238E27FC236}">
                    <a16:creationId xmlns:a16="http://schemas.microsoft.com/office/drawing/2014/main" id="{6FDE4CE5-36B0-D5EF-572B-AF053B6FE97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1450;p52">
                <a:extLst>
                  <a:ext uri="{FF2B5EF4-FFF2-40B4-BE49-F238E27FC236}">
                    <a16:creationId xmlns:a16="http://schemas.microsoft.com/office/drawing/2014/main" id="{1BFB1707-8372-1934-DCAC-EF53A3DA1E07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1451;p52">
                <a:extLst>
                  <a:ext uri="{FF2B5EF4-FFF2-40B4-BE49-F238E27FC236}">
                    <a16:creationId xmlns:a16="http://schemas.microsoft.com/office/drawing/2014/main" id="{58B53516-AC97-296E-C288-3FE3889482DC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0" name="Rectángulo 549">
            <a:extLst>
              <a:ext uri="{FF2B5EF4-FFF2-40B4-BE49-F238E27FC236}">
                <a16:creationId xmlns:a16="http://schemas.microsoft.com/office/drawing/2014/main" id="{ABEE54BA-6AD2-5506-1961-1BA810065C7C}"/>
              </a:ext>
            </a:extLst>
          </p:cNvPr>
          <p:cNvSpPr/>
          <p:nvPr/>
        </p:nvSpPr>
        <p:spPr>
          <a:xfrm>
            <a:off x="1280883" y="3723568"/>
            <a:ext cx="10812956" cy="1746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algn="just">
              <a:lnSpc>
                <a:spcPts val="3541"/>
              </a:lnSpc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Castilla-La Mancha, es una región representativa de la 'España Vacía', enfrenta retos demográficos y de transporte, como consecuencia de su baja densidad poblacional y dispersión geográfica.</a:t>
            </a:r>
          </a:p>
        </p:txBody>
      </p:sp>
      <p:sp>
        <p:nvSpPr>
          <p:cNvPr id="551" name="Rectángulo 550">
            <a:extLst>
              <a:ext uri="{FF2B5EF4-FFF2-40B4-BE49-F238E27FC236}">
                <a16:creationId xmlns:a16="http://schemas.microsoft.com/office/drawing/2014/main" id="{6EA9C2DE-D675-CF24-807C-89E9CA2E0F0D}"/>
              </a:ext>
            </a:extLst>
          </p:cNvPr>
          <p:cNvSpPr/>
          <p:nvPr/>
        </p:nvSpPr>
        <p:spPr>
          <a:xfrm>
            <a:off x="1311729" y="1340148"/>
            <a:ext cx="10852796" cy="14842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algn="just">
              <a:lnSpc>
                <a:spcPts val="3541"/>
              </a:lnSpc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Movilidad rural se caracteriza por una accesibilidad limitada a los servicios y una escasez en la oferta de transporte público.</a:t>
            </a:r>
          </a:p>
        </p:txBody>
      </p:sp>
    </p:spTree>
    <p:extLst>
      <p:ext uri="{BB962C8B-B14F-4D97-AF65-F5344CB8AC3E}">
        <p14:creationId xmlns:p14="http://schemas.microsoft.com/office/powerpoint/2010/main" val="418163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191441" y="702521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4705181" y="-63800"/>
            <a:ext cx="3212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Introducción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028A43-59C6-0C16-C3E0-36B5045AD2F1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B53904-8B95-2C95-CAFC-27245C73DAA0}"/>
              </a:ext>
            </a:extLst>
          </p:cNvPr>
          <p:cNvSpPr txBox="1"/>
          <p:nvPr/>
        </p:nvSpPr>
        <p:spPr>
          <a:xfrm>
            <a:off x="19142" y="1405504"/>
            <a:ext cx="1210346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8B02A3-13B6-11EB-F367-C8D10D6D3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461" name="Google Shape;1358;p52">
            <a:extLst>
              <a:ext uri="{FF2B5EF4-FFF2-40B4-BE49-F238E27FC236}">
                <a16:creationId xmlns:a16="http://schemas.microsoft.com/office/drawing/2014/main" id="{AB15B48B-8F63-778E-1D26-9DE582D8D9F0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462" name="Google Shape;1372;p52">
              <a:extLst>
                <a:ext uri="{FF2B5EF4-FFF2-40B4-BE49-F238E27FC236}">
                  <a16:creationId xmlns:a16="http://schemas.microsoft.com/office/drawing/2014/main" id="{7527EDEC-06D3-B027-9D50-5C4DABDD34F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481" name="Google Shape;1373;p52">
                <a:extLst>
                  <a:ext uri="{FF2B5EF4-FFF2-40B4-BE49-F238E27FC236}">
                    <a16:creationId xmlns:a16="http://schemas.microsoft.com/office/drawing/2014/main" id="{76917B73-E48B-A3B1-AA3C-62F4563527D4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1374;p52">
                <a:extLst>
                  <a:ext uri="{FF2B5EF4-FFF2-40B4-BE49-F238E27FC236}">
                    <a16:creationId xmlns:a16="http://schemas.microsoft.com/office/drawing/2014/main" id="{EE742F89-A393-0B54-4F3E-D208D5803C98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3" name="Google Shape;1434;p52">
              <a:extLst>
                <a:ext uri="{FF2B5EF4-FFF2-40B4-BE49-F238E27FC236}">
                  <a16:creationId xmlns:a16="http://schemas.microsoft.com/office/drawing/2014/main" id="{2BC5D190-65FF-DDBF-18B2-2099B1E2801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73" name="Google Shape;1435;p52">
                <a:extLst>
                  <a:ext uri="{FF2B5EF4-FFF2-40B4-BE49-F238E27FC236}">
                    <a16:creationId xmlns:a16="http://schemas.microsoft.com/office/drawing/2014/main" id="{B22F655D-D53E-B0E3-7B27-03D708940B5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1436;p52">
                <a:extLst>
                  <a:ext uri="{FF2B5EF4-FFF2-40B4-BE49-F238E27FC236}">
                    <a16:creationId xmlns:a16="http://schemas.microsoft.com/office/drawing/2014/main" id="{8109DB13-EF97-8245-010D-A09269BA4079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1437;p52">
                <a:extLst>
                  <a:ext uri="{FF2B5EF4-FFF2-40B4-BE49-F238E27FC236}">
                    <a16:creationId xmlns:a16="http://schemas.microsoft.com/office/drawing/2014/main" id="{CA626384-9ECE-AA01-2B67-BAEEE22BDC3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1438;p52">
                <a:extLst>
                  <a:ext uri="{FF2B5EF4-FFF2-40B4-BE49-F238E27FC236}">
                    <a16:creationId xmlns:a16="http://schemas.microsoft.com/office/drawing/2014/main" id="{516BD0C2-7C12-0056-2673-58C6FDD5A152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1439;p52">
                <a:extLst>
                  <a:ext uri="{FF2B5EF4-FFF2-40B4-BE49-F238E27FC236}">
                    <a16:creationId xmlns:a16="http://schemas.microsoft.com/office/drawing/2014/main" id="{D0E3CE31-705A-F930-6716-4FBBEECD2599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1440;p52">
                <a:extLst>
                  <a:ext uri="{FF2B5EF4-FFF2-40B4-BE49-F238E27FC236}">
                    <a16:creationId xmlns:a16="http://schemas.microsoft.com/office/drawing/2014/main" id="{4ACA0778-B268-C5A4-E902-255EC59F6795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1441;p52">
                <a:extLst>
                  <a:ext uri="{FF2B5EF4-FFF2-40B4-BE49-F238E27FC236}">
                    <a16:creationId xmlns:a16="http://schemas.microsoft.com/office/drawing/2014/main" id="{FD1D7B41-CA2D-E26D-8704-D4F9EDDE29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1442;p52">
                <a:extLst>
                  <a:ext uri="{FF2B5EF4-FFF2-40B4-BE49-F238E27FC236}">
                    <a16:creationId xmlns:a16="http://schemas.microsoft.com/office/drawing/2014/main" id="{F2E71C45-633B-460B-99A7-4A6DD9AB0D6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" name="Google Shape;1443;p52">
              <a:extLst>
                <a:ext uri="{FF2B5EF4-FFF2-40B4-BE49-F238E27FC236}">
                  <a16:creationId xmlns:a16="http://schemas.microsoft.com/office/drawing/2014/main" id="{552DDC8B-CCB9-79F2-8EFB-7619B00F7CFF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65" name="Google Shape;1444;p52">
                <a:extLst>
                  <a:ext uri="{FF2B5EF4-FFF2-40B4-BE49-F238E27FC236}">
                    <a16:creationId xmlns:a16="http://schemas.microsoft.com/office/drawing/2014/main" id="{035AB33D-6E9B-C7CF-5B63-65F109EA3E1E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1445;p52">
                <a:extLst>
                  <a:ext uri="{FF2B5EF4-FFF2-40B4-BE49-F238E27FC236}">
                    <a16:creationId xmlns:a16="http://schemas.microsoft.com/office/drawing/2014/main" id="{7CE74B03-40D6-20D1-9A94-F14A08CE022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1446;p52">
                <a:extLst>
                  <a:ext uri="{FF2B5EF4-FFF2-40B4-BE49-F238E27FC236}">
                    <a16:creationId xmlns:a16="http://schemas.microsoft.com/office/drawing/2014/main" id="{12BADFBE-957A-3CC9-8534-55A457177998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1447;p52">
                <a:extLst>
                  <a:ext uri="{FF2B5EF4-FFF2-40B4-BE49-F238E27FC236}">
                    <a16:creationId xmlns:a16="http://schemas.microsoft.com/office/drawing/2014/main" id="{4ADA8AA2-5EF7-7319-5210-041D24F6F4D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1448;p52">
                <a:extLst>
                  <a:ext uri="{FF2B5EF4-FFF2-40B4-BE49-F238E27FC236}">
                    <a16:creationId xmlns:a16="http://schemas.microsoft.com/office/drawing/2014/main" id="{89B58D6E-D3B3-B532-D373-6BE90D0B4B15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1449;p52">
                <a:extLst>
                  <a:ext uri="{FF2B5EF4-FFF2-40B4-BE49-F238E27FC236}">
                    <a16:creationId xmlns:a16="http://schemas.microsoft.com/office/drawing/2014/main" id="{BD94DC26-0A93-B483-D566-05D7BC16A39C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1450;p52">
                <a:extLst>
                  <a:ext uri="{FF2B5EF4-FFF2-40B4-BE49-F238E27FC236}">
                    <a16:creationId xmlns:a16="http://schemas.microsoft.com/office/drawing/2014/main" id="{AF2D4107-481D-6DEF-2C46-BA192F425166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1451;p52">
                <a:extLst>
                  <a:ext uri="{FF2B5EF4-FFF2-40B4-BE49-F238E27FC236}">
                    <a16:creationId xmlns:a16="http://schemas.microsoft.com/office/drawing/2014/main" id="{7BC5E98A-6857-5FF1-221A-3919AEB212E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83" name="Google Shape;1358;p52">
            <a:extLst>
              <a:ext uri="{FF2B5EF4-FFF2-40B4-BE49-F238E27FC236}">
                <a16:creationId xmlns:a16="http://schemas.microsoft.com/office/drawing/2014/main" id="{70F63A73-DD8C-0E30-04C5-61406C7BA6BD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484" name="Google Shape;1372;p52">
              <a:extLst>
                <a:ext uri="{FF2B5EF4-FFF2-40B4-BE49-F238E27FC236}">
                  <a16:creationId xmlns:a16="http://schemas.microsoft.com/office/drawing/2014/main" id="{95100022-431D-D7F5-9171-FB599083B713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03" name="Google Shape;1373;p52">
                <a:extLst>
                  <a:ext uri="{FF2B5EF4-FFF2-40B4-BE49-F238E27FC236}">
                    <a16:creationId xmlns:a16="http://schemas.microsoft.com/office/drawing/2014/main" id="{635EEEF2-1CA3-A730-84E2-9D8848BDE75D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1374;p52">
                <a:extLst>
                  <a:ext uri="{FF2B5EF4-FFF2-40B4-BE49-F238E27FC236}">
                    <a16:creationId xmlns:a16="http://schemas.microsoft.com/office/drawing/2014/main" id="{D1F75A9E-2E1B-599A-C4F4-EB1E70068D24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5" name="Google Shape;1434;p52">
              <a:extLst>
                <a:ext uri="{FF2B5EF4-FFF2-40B4-BE49-F238E27FC236}">
                  <a16:creationId xmlns:a16="http://schemas.microsoft.com/office/drawing/2014/main" id="{CCD72356-84BB-6445-1C19-39AF2C974DEC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5" name="Google Shape;1435;p52">
                <a:extLst>
                  <a:ext uri="{FF2B5EF4-FFF2-40B4-BE49-F238E27FC236}">
                    <a16:creationId xmlns:a16="http://schemas.microsoft.com/office/drawing/2014/main" id="{D55053F2-485C-E51C-3DB9-A9AF647BC1DE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1436;p52">
                <a:extLst>
                  <a:ext uri="{FF2B5EF4-FFF2-40B4-BE49-F238E27FC236}">
                    <a16:creationId xmlns:a16="http://schemas.microsoft.com/office/drawing/2014/main" id="{51BC25AA-5666-4485-5CF3-A6490D91616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1437;p52">
                <a:extLst>
                  <a:ext uri="{FF2B5EF4-FFF2-40B4-BE49-F238E27FC236}">
                    <a16:creationId xmlns:a16="http://schemas.microsoft.com/office/drawing/2014/main" id="{91B2E781-FF91-256C-866F-FA0CA68F5D40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1438;p52">
                <a:extLst>
                  <a:ext uri="{FF2B5EF4-FFF2-40B4-BE49-F238E27FC236}">
                    <a16:creationId xmlns:a16="http://schemas.microsoft.com/office/drawing/2014/main" id="{78994E17-FA56-F60E-B95C-9B8E4090941B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1439;p52">
                <a:extLst>
                  <a:ext uri="{FF2B5EF4-FFF2-40B4-BE49-F238E27FC236}">
                    <a16:creationId xmlns:a16="http://schemas.microsoft.com/office/drawing/2014/main" id="{A0AA5E89-5296-CC4A-605E-73DDB4917F65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1440;p52">
                <a:extLst>
                  <a:ext uri="{FF2B5EF4-FFF2-40B4-BE49-F238E27FC236}">
                    <a16:creationId xmlns:a16="http://schemas.microsoft.com/office/drawing/2014/main" id="{C0904C70-DD98-8128-198D-6A199DD42F7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1441;p52">
                <a:extLst>
                  <a:ext uri="{FF2B5EF4-FFF2-40B4-BE49-F238E27FC236}">
                    <a16:creationId xmlns:a16="http://schemas.microsoft.com/office/drawing/2014/main" id="{12F72959-F738-6E1B-5ACF-A1D96DA1088F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1442;p52">
                <a:extLst>
                  <a:ext uri="{FF2B5EF4-FFF2-40B4-BE49-F238E27FC236}">
                    <a16:creationId xmlns:a16="http://schemas.microsoft.com/office/drawing/2014/main" id="{5055D7DC-7443-8289-F505-9070E102C39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6" name="Google Shape;1443;p52">
              <a:extLst>
                <a:ext uri="{FF2B5EF4-FFF2-40B4-BE49-F238E27FC236}">
                  <a16:creationId xmlns:a16="http://schemas.microsoft.com/office/drawing/2014/main" id="{E2A5F61B-7AB6-3C15-B8A1-DD5810AE869B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87" name="Google Shape;1444;p52">
                <a:extLst>
                  <a:ext uri="{FF2B5EF4-FFF2-40B4-BE49-F238E27FC236}">
                    <a16:creationId xmlns:a16="http://schemas.microsoft.com/office/drawing/2014/main" id="{D921DB75-04AA-472D-5317-235A61DEB37A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1445;p52">
                <a:extLst>
                  <a:ext uri="{FF2B5EF4-FFF2-40B4-BE49-F238E27FC236}">
                    <a16:creationId xmlns:a16="http://schemas.microsoft.com/office/drawing/2014/main" id="{C05D221B-FDC9-186D-A497-4A13DC198F30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1446;p52">
                <a:extLst>
                  <a:ext uri="{FF2B5EF4-FFF2-40B4-BE49-F238E27FC236}">
                    <a16:creationId xmlns:a16="http://schemas.microsoft.com/office/drawing/2014/main" id="{EC986A9A-0DB5-0B1B-E022-1710B97E983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1447;p52">
                <a:extLst>
                  <a:ext uri="{FF2B5EF4-FFF2-40B4-BE49-F238E27FC236}">
                    <a16:creationId xmlns:a16="http://schemas.microsoft.com/office/drawing/2014/main" id="{820107C9-D192-BE6F-74EF-2C0B6C8481D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1448;p52">
                <a:extLst>
                  <a:ext uri="{FF2B5EF4-FFF2-40B4-BE49-F238E27FC236}">
                    <a16:creationId xmlns:a16="http://schemas.microsoft.com/office/drawing/2014/main" id="{DAF0ABBF-23B6-91B2-03FD-6205059701A8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1449;p52">
                <a:extLst>
                  <a:ext uri="{FF2B5EF4-FFF2-40B4-BE49-F238E27FC236}">
                    <a16:creationId xmlns:a16="http://schemas.microsoft.com/office/drawing/2014/main" id="{F8D74C39-61CF-5CEF-2454-DAC617508EC0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1450;p52">
                <a:extLst>
                  <a:ext uri="{FF2B5EF4-FFF2-40B4-BE49-F238E27FC236}">
                    <a16:creationId xmlns:a16="http://schemas.microsoft.com/office/drawing/2014/main" id="{B6E691AE-56AE-BF6E-3721-3DDEC44B35C7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1451;p52">
                <a:extLst>
                  <a:ext uri="{FF2B5EF4-FFF2-40B4-BE49-F238E27FC236}">
                    <a16:creationId xmlns:a16="http://schemas.microsoft.com/office/drawing/2014/main" id="{B05B8D0D-68A0-75D9-012C-34B7D632176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5" name="Google Shape;1358;p52">
            <a:extLst>
              <a:ext uri="{FF2B5EF4-FFF2-40B4-BE49-F238E27FC236}">
                <a16:creationId xmlns:a16="http://schemas.microsoft.com/office/drawing/2014/main" id="{CEFB5258-4936-4EFB-F06C-BE59A0E7777D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506" name="Google Shape;1372;p52">
              <a:extLst>
                <a:ext uri="{FF2B5EF4-FFF2-40B4-BE49-F238E27FC236}">
                  <a16:creationId xmlns:a16="http://schemas.microsoft.com/office/drawing/2014/main" id="{2A3AF71D-3218-6966-916D-981F34A35569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25" name="Google Shape;1373;p52">
                <a:extLst>
                  <a:ext uri="{FF2B5EF4-FFF2-40B4-BE49-F238E27FC236}">
                    <a16:creationId xmlns:a16="http://schemas.microsoft.com/office/drawing/2014/main" id="{1A377C4C-6D8A-0593-F664-5B9AA5B8AAFF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1374;p52">
                <a:extLst>
                  <a:ext uri="{FF2B5EF4-FFF2-40B4-BE49-F238E27FC236}">
                    <a16:creationId xmlns:a16="http://schemas.microsoft.com/office/drawing/2014/main" id="{815ACC55-7413-F611-15B3-5AF699D199C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1434;p52">
              <a:extLst>
                <a:ext uri="{FF2B5EF4-FFF2-40B4-BE49-F238E27FC236}">
                  <a16:creationId xmlns:a16="http://schemas.microsoft.com/office/drawing/2014/main" id="{9DB8164A-F399-3A59-BDA3-FE10322EF6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517" name="Google Shape;1435;p52">
                <a:extLst>
                  <a:ext uri="{FF2B5EF4-FFF2-40B4-BE49-F238E27FC236}">
                    <a16:creationId xmlns:a16="http://schemas.microsoft.com/office/drawing/2014/main" id="{6278D15E-1A60-08A1-DB31-48C175A1E668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1436;p52">
                <a:extLst>
                  <a:ext uri="{FF2B5EF4-FFF2-40B4-BE49-F238E27FC236}">
                    <a16:creationId xmlns:a16="http://schemas.microsoft.com/office/drawing/2014/main" id="{9FE25DD1-A7B8-46B0-1CC4-2E35A071A3A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1437;p52">
                <a:extLst>
                  <a:ext uri="{FF2B5EF4-FFF2-40B4-BE49-F238E27FC236}">
                    <a16:creationId xmlns:a16="http://schemas.microsoft.com/office/drawing/2014/main" id="{EAC03822-A264-5F15-35D9-CED87292D96C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1438;p52">
                <a:extLst>
                  <a:ext uri="{FF2B5EF4-FFF2-40B4-BE49-F238E27FC236}">
                    <a16:creationId xmlns:a16="http://schemas.microsoft.com/office/drawing/2014/main" id="{C893E5EA-8526-3D60-0ACC-AADDC3AEE01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1439;p52">
                <a:extLst>
                  <a:ext uri="{FF2B5EF4-FFF2-40B4-BE49-F238E27FC236}">
                    <a16:creationId xmlns:a16="http://schemas.microsoft.com/office/drawing/2014/main" id="{7BCDA9CE-FE87-6671-0D46-EA9C06942CCA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1440;p52">
                <a:extLst>
                  <a:ext uri="{FF2B5EF4-FFF2-40B4-BE49-F238E27FC236}">
                    <a16:creationId xmlns:a16="http://schemas.microsoft.com/office/drawing/2014/main" id="{7319A0BB-3ACF-6380-4DD6-FFC38FB6B10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1441;p52">
                <a:extLst>
                  <a:ext uri="{FF2B5EF4-FFF2-40B4-BE49-F238E27FC236}">
                    <a16:creationId xmlns:a16="http://schemas.microsoft.com/office/drawing/2014/main" id="{D8A131BB-EA09-3B8F-82BF-55D38159BF3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1442;p52">
                <a:extLst>
                  <a:ext uri="{FF2B5EF4-FFF2-40B4-BE49-F238E27FC236}">
                    <a16:creationId xmlns:a16="http://schemas.microsoft.com/office/drawing/2014/main" id="{6D0284A5-084F-FE64-6BF4-222B2C9F09A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8" name="Google Shape;1443;p52">
              <a:extLst>
                <a:ext uri="{FF2B5EF4-FFF2-40B4-BE49-F238E27FC236}">
                  <a16:creationId xmlns:a16="http://schemas.microsoft.com/office/drawing/2014/main" id="{540FB28E-B90C-A4D7-D11B-1BA0BF90BBA2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09" name="Google Shape;1444;p52">
                <a:extLst>
                  <a:ext uri="{FF2B5EF4-FFF2-40B4-BE49-F238E27FC236}">
                    <a16:creationId xmlns:a16="http://schemas.microsoft.com/office/drawing/2014/main" id="{25C34FB9-B104-303A-0ED3-3BDAFF477967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1445;p52">
                <a:extLst>
                  <a:ext uri="{FF2B5EF4-FFF2-40B4-BE49-F238E27FC236}">
                    <a16:creationId xmlns:a16="http://schemas.microsoft.com/office/drawing/2014/main" id="{C265FBE3-D472-4B5F-17EF-9803A7CED1E8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1446;p52">
                <a:extLst>
                  <a:ext uri="{FF2B5EF4-FFF2-40B4-BE49-F238E27FC236}">
                    <a16:creationId xmlns:a16="http://schemas.microsoft.com/office/drawing/2014/main" id="{26283930-B233-B3F8-5A0B-2BDA2A7FC58D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1447;p52">
                <a:extLst>
                  <a:ext uri="{FF2B5EF4-FFF2-40B4-BE49-F238E27FC236}">
                    <a16:creationId xmlns:a16="http://schemas.microsoft.com/office/drawing/2014/main" id="{A2D723FF-756F-2FA5-910F-D7C50387C03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1448;p52">
                <a:extLst>
                  <a:ext uri="{FF2B5EF4-FFF2-40B4-BE49-F238E27FC236}">
                    <a16:creationId xmlns:a16="http://schemas.microsoft.com/office/drawing/2014/main" id="{98DFE8EE-0CF4-388D-EDAB-206B5F377D8F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1449;p52">
                <a:extLst>
                  <a:ext uri="{FF2B5EF4-FFF2-40B4-BE49-F238E27FC236}">
                    <a16:creationId xmlns:a16="http://schemas.microsoft.com/office/drawing/2014/main" id="{61A89A41-5AE1-0DF6-7429-0EAAA0C2EC05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1450;p52">
                <a:extLst>
                  <a:ext uri="{FF2B5EF4-FFF2-40B4-BE49-F238E27FC236}">
                    <a16:creationId xmlns:a16="http://schemas.microsoft.com/office/drawing/2014/main" id="{89120C01-99D8-19E3-B846-ABAA62D0A1F6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1451;p52">
                <a:extLst>
                  <a:ext uri="{FF2B5EF4-FFF2-40B4-BE49-F238E27FC236}">
                    <a16:creationId xmlns:a16="http://schemas.microsoft.com/office/drawing/2014/main" id="{D939314C-B57D-EF1B-6F0C-A7F383F41D8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7" name="Google Shape;1358;p52">
            <a:extLst>
              <a:ext uri="{FF2B5EF4-FFF2-40B4-BE49-F238E27FC236}">
                <a16:creationId xmlns:a16="http://schemas.microsoft.com/office/drawing/2014/main" id="{462DB01D-82A0-C580-B9E3-D867BE54E14E}"/>
              </a:ext>
            </a:extLst>
          </p:cNvPr>
          <p:cNvGrpSpPr/>
          <p:nvPr/>
        </p:nvGrpSpPr>
        <p:grpSpPr>
          <a:xfrm>
            <a:off x="9329115" y="6395971"/>
            <a:ext cx="3193617" cy="462029"/>
            <a:chOff x="6895343" y="4157121"/>
            <a:chExt cx="3193617" cy="462029"/>
          </a:xfrm>
        </p:grpSpPr>
        <p:grpSp>
          <p:nvGrpSpPr>
            <p:cNvPr id="528" name="Google Shape;1372;p52">
              <a:extLst>
                <a:ext uri="{FF2B5EF4-FFF2-40B4-BE49-F238E27FC236}">
                  <a16:creationId xmlns:a16="http://schemas.microsoft.com/office/drawing/2014/main" id="{C95DAB45-D0C2-28CF-037A-F0DA28C3470F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47" name="Google Shape;1373;p52">
                <a:extLst>
                  <a:ext uri="{FF2B5EF4-FFF2-40B4-BE49-F238E27FC236}">
                    <a16:creationId xmlns:a16="http://schemas.microsoft.com/office/drawing/2014/main" id="{4B55E352-5575-69F0-1E78-A028E7D1E78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1374;p52">
                <a:extLst>
                  <a:ext uri="{FF2B5EF4-FFF2-40B4-BE49-F238E27FC236}">
                    <a16:creationId xmlns:a16="http://schemas.microsoft.com/office/drawing/2014/main" id="{C44F26D9-0D88-3F43-40F5-033485D72E3E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" name="Google Shape;1434;p52">
              <a:extLst>
                <a:ext uri="{FF2B5EF4-FFF2-40B4-BE49-F238E27FC236}">
                  <a16:creationId xmlns:a16="http://schemas.microsoft.com/office/drawing/2014/main" id="{A852D148-6E97-558F-5692-9A8CEB7C2B5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539" name="Google Shape;1435;p52">
                <a:extLst>
                  <a:ext uri="{FF2B5EF4-FFF2-40B4-BE49-F238E27FC236}">
                    <a16:creationId xmlns:a16="http://schemas.microsoft.com/office/drawing/2014/main" id="{0FAC5DD6-C12F-558A-F283-7D6FCED5D3DE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1436;p52">
                <a:extLst>
                  <a:ext uri="{FF2B5EF4-FFF2-40B4-BE49-F238E27FC236}">
                    <a16:creationId xmlns:a16="http://schemas.microsoft.com/office/drawing/2014/main" id="{8FBDFB76-643C-3A91-9A80-80B8737B6CD5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1437;p52">
                <a:extLst>
                  <a:ext uri="{FF2B5EF4-FFF2-40B4-BE49-F238E27FC236}">
                    <a16:creationId xmlns:a16="http://schemas.microsoft.com/office/drawing/2014/main" id="{7546BFB0-430D-870D-14BD-81F2BC4A68C3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1438;p52">
                <a:extLst>
                  <a:ext uri="{FF2B5EF4-FFF2-40B4-BE49-F238E27FC236}">
                    <a16:creationId xmlns:a16="http://schemas.microsoft.com/office/drawing/2014/main" id="{2E41D4D2-0F25-39D2-D8E7-EF97C93012E8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1439;p52">
                <a:extLst>
                  <a:ext uri="{FF2B5EF4-FFF2-40B4-BE49-F238E27FC236}">
                    <a16:creationId xmlns:a16="http://schemas.microsoft.com/office/drawing/2014/main" id="{AEEFF2A5-8552-B724-F91C-2EAF0EAB4D14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1440;p52">
                <a:extLst>
                  <a:ext uri="{FF2B5EF4-FFF2-40B4-BE49-F238E27FC236}">
                    <a16:creationId xmlns:a16="http://schemas.microsoft.com/office/drawing/2014/main" id="{CD328EE4-6831-B4CC-327C-591D5D88943B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1441;p52">
                <a:extLst>
                  <a:ext uri="{FF2B5EF4-FFF2-40B4-BE49-F238E27FC236}">
                    <a16:creationId xmlns:a16="http://schemas.microsoft.com/office/drawing/2014/main" id="{AA20F1DE-7938-FCE2-C83A-50C1AED9FA09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1442;p52">
                <a:extLst>
                  <a:ext uri="{FF2B5EF4-FFF2-40B4-BE49-F238E27FC236}">
                    <a16:creationId xmlns:a16="http://schemas.microsoft.com/office/drawing/2014/main" id="{1A2164EE-9AF0-48E3-3A8A-82DFC934B0E6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0" name="Google Shape;1443;p52">
              <a:extLst>
                <a:ext uri="{FF2B5EF4-FFF2-40B4-BE49-F238E27FC236}">
                  <a16:creationId xmlns:a16="http://schemas.microsoft.com/office/drawing/2014/main" id="{23F629C1-CD01-5870-1AF3-64E08A14EEBD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31" name="Google Shape;1444;p52">
                <a:extLst>
                  <a:ext uri="{FF2B5EF4-FFF2-40B4-BE49-F238E27FC236}">
                    <a16:creationId xmlns:a16="http://schemas.microsoft.com/office/drawing/2014/main" id="{BA195B3F-E86E-30B7-7EF0-2A2FD19B3722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1445;p52">
                <a:extLst>
                  <a:ext uri="{FF2B5EF4-FFF2-40B4-BE49-F238E27FC236}">
                    <a16:creationId xmlns:a16="http://schemas.microsoft.com/office/drawing/2014/main" id="{11BE8CB1-DE71-A1A7-729E-B32BBDD0D75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1446;p52">
                <a:extLst>
                  <a:ext uri="{FF2B5EF4-FFF2-40B4-BE49-F238E27FC236}">
                    <a16:creationId xmlns:a16="http://schemas.microsoft.com/office/drawing/2014/main" id="{50819834-C93A-8E92-0CDB-E9DEC307147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1447;p52">
                <a:extLst>
                  <a:ext uri="{FF2B5EF4-FFF2-40B4-BE49-F238E27FC236}">
                    <a16:creationId xmlns:a16="http://schemas.microsoft.com/office/drawing/2014/main" id="{C0EF4132-EEA6-8AF6-7F2F-F0E882E54CC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1448;p52">
                <a:extLst>
                  <a:ext uri="{FF2B5EF4-FFF2-40B4-BE49-F238E27FC236}">
                    <a16:creationId xmlns:a16="http://schemas.microsoft.com/office/drawing/2014/main" id="{89D99145-1774-AA25-614D-5B5AA0DC2CCD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1449;p52">
                <a:extLst>
                  <a:ext uri="{FF2B5EF4-FFF2-40B4-BE49-F238E27FC236}">
                    <a16:creationId xmlns:a16="http://schemas.microsoft.com/office/drawing/2014/main" id="{6FDE4CE5-36B0-D5EF-572B-AF053B6FE97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1450;p52">
                <a:extLst>
                  <a:ext uri="{FF2B5EF4-FFF2-40B4-BE49-F238E27FC236}">
                    <a16:creationId xmlns:a16="http://schemas.microsoft.com/office/drawing/2014/main" id="{1BFB1707-8372-1934-DCAC-EF53A3DA1E07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1451;p52">
                <a:extLst>
                  <a:ext uri="{FF2B5EF4-FFF2-40B4-BE49-F238E27FC236}">
                    <a16:creationId xmlns:a16="http://schemas.microsoft.com/office/drawing/2014/main" id="{58B53516-AC97-296E-C288-3FE3889482DC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0" name="Rectángulo 549">
            <a:extLst>
              <a:ext uri="{FF2B5EF4-FFF2-40B4-BE49-F238E27FC236}">
                <a16:creationId xmlns:a16="http://schemas.microsoft.com/office/drawing/2014/main" id="{ABEE54BA-6AD2-5506-1961-1BA810065C7C}"/>
              </a:ext>
            </a:extLst>
          </p:cNvPr>
          <p:cNvSpPr/>
          <p:nvPr/>
        </p:nvSpPr>
        <p:spPr>
          <a:xfrm>
            <a:off x="1356910" y="623240"/>
            <a:ext cx="10723786" cy="14994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algn="just">
              <a:lnSpc>
                <a:spcPts val="3541"/>
              </a:lnSpc>
            </a:pPr>
            <a:r>
              <a:rPr lang="es-ES_tradnl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Avances en la recolección de datos para estrategias de movilidad:</a:t>
            </a:r>
          </a:p>
          <a:p>
            <a:pPr algn="just">
              <a:lnSpc>
                <a:spcPts val="3541"/>
              </a:lnSpc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Comportamiento: Utilización de tecnologías emergentes para entender cómo y por qué se desplazan los usuarios.</a:t>
            </a:r>
          </a:p>
        </p:txBody>
      </p:sp>
      <p:sp>
        <p:nvSpPr>
          <p:cNvPr id="551" name="Rectángulo 550">
            <a:extLst>
              <a:ext uri="{FF2B5EF4-FFF2-40B4-BE49-F238E27FC236}">
                <a16:creationId xmlns:a16="http://schemas.microsoft.com/office/drawing/2014/main" id="{6EA9C2DE-D675-CF24-807C-89E9CA2E0F0D}"/>
              </a:ext>
            </a:extLst>
          </p:cNvPr>
          <p:cNvSpPr/>
          <p:nvPr/>
        </p:nvSpPr>
        <p:spPr>
          <a:xfrm>
            <a:off x="1284284" y="2734138"/>
            <a:ext cx="10801450" cy="1401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457200" indent="-457200" algn="just">
              <a:lnSpc>
                <a:spcPts val="3541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Detección de patrones: Tecnologías como el GPS y sistemas de telefonía móvil.</a:t>
            </a:r>
          </a:p>
        </p:txBody>
      </p:sp>
      <p:sp>
        <p:nvSpPr>
          <p:cNvPr id="554" name="Rectángulo 553">
            <a:extLst>
              <a:ext uri="{FF2B5EF4-FFF2-40B4-BE49-F238E27FC236}">
                <a16:creationId xmlns:a16="http://schemas.microsoft.com/office/drawing/2014/main" id="{7FCCF390-785C-EDE5-E7F2-BB824A4170F6}"/>
              </a:ext>
            </a:extLst>
          </p:cNvPr>
          <p:cNvSpPr/>
          <p:nvPr/>
        </p:nvSpPr>
        <p:spPr>
          <a:xfrm>
            <a:off x="1292667" y="4829058"/>
            <a:ext cx="10837356" cy="1334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algn="just">
              <a:lnSpc>
                <a:spcPts val="3541"/>
              </a:lnSpc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Desafío: Adaptar el uso de la tecnología para mejorar la movilidad en entornos rurales, donde los datos son aún limitados o de difícil acceso.</a:t>
            </a:r>
            <a:endParaRPr lang="es-ES_tradnl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07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" grpId="0" animBg="1"/>
      <p:bldP spid="5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7CC4F9F-6FBD-4138-9022-2A31C775EA8D}"/>
              </a:ext>
            </a:extLst>
          </p:cNvPr>
          <p:cNvCxnSpPr>
            <a:cxnSpLocks/>
          </p:cNvCxnSpPr>
          <p:nvPr/>
        </p:nvCxnSpPr>
        <p:spPr>
          <a:xfrm>
            <a:off x="1126156" y="789507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D178B8-AD59-453B-A840-6E2E1A13AFD0}"/>
              </a:ext>
            </a:extLst>
          </p:cNvPr>
          <p:cNvSpPr txBox="1"/>
          <p:nvPr/>
        </p:nvSpPr>
        <p:spPr>
          <a:xfrm>
            <a:off x="4377978" y="154996"/>
            <a:ext cx="2964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Índice general</a:t>
            </a:r>
            <a:endParaRPr lang="es-CO" sz="3200" b="1" dirty="0">
              <a:solidFill>
                <a:schemeClr val="accent5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6EA614F-96CD-4341-9054-FC2EBF4C8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0386883"/>
              </p:ext>
            </p:extLst>
          </p:nvPr>
        </p:nvGraphicFramePr>
        <p:xfrm>
          <a:off x="929997" y="940959"/>
          <a:ext cx="9860682" cy="549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437015-15D9-1CC9-FC93-29BDF59780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3" y="0"/>
            <a:ext cx="1447950" cy="8144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9B5F85-E939-F70E-6FEE-EF73BA421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48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5082054" y="10839"/>
            <a:ext cx="6119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Objetivo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DB67C-655C-B33F-4872-7C96A1872F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AFB02-D23F-37B7-8D75-3440FE466052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oogle Shape;1358;p52">
            <a:extLst>
              <a:ext uri="{FF2B5EF4-FFF2-40B4-BE49-F238E27FC236}">
                <a16:creationId xmlns:a16="http://schemas.microsoft.com/office/drawing/2014/main" id="{3BB4A352-AE39-1B63-4334-A6773C0EBED9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7" name="Google Shape;1372;p52">
              <a:extLst>
                <a:ext uri="{FF2B5EF4-FFF2-40B4-BE49-F238E27FC236}">
                  <a16:creationId xmlns:a16="http://schemas.microsoft.com/office/drawing/2014/main" id="{35BFFBDD-52D9-97D6-4C9D-967C636F0193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0" name="Google Shape;1373;p52">
                <a:extLst>
                  <a:ext uri="{FF2B5EF4-FFF2-40B4-BE49-F238E27FC236}">
                    <a16:creationId xmlns:a16="http://schemas.microsoft.com/office/drawing/2014/main" id="{4DD898D2-6E9D-4573-45C7-4B638522BE7E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74;p52">
                <a:extLst>
                  <a:ext uri="{FF2B5EF4-FFF2-40B4-BE49-F238E27FC236}">
                    <a16:creationId xmlns:a16="http://schemas.microsoft.com/office/drawing/2014/main" id="{34E07F7B-04AA-6827-0847-A65F6022F3C3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434;p52">
              <a:extLst>
                <a:ext uri="{FF2B5EF4-FFF2-40B4-BE49-F238E27FC236}">
                  <a16:creationId xmlns:a16="http://schemas.microsoft.com/office/drawing/2014/main" id="{FCBB8FB0-345C-FF95-0E47-6EF24601EFEC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2" name="Google Shape;1435;p52">
                <a:extLst>
                  <a:ext uri="{FF2B5EF4-FFF2-40B4-BE49-F238E27FC236}">
                    <a16:creationId xmlns:a16="http://schemas.microsoft.com/office/drawing/2014/main" id="{6306264F-2FD1-4CCB-94E2-BFCA9D1C98FB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36;p52">
                <a:extLst>
                  <a:ext uri="{FF2B5EF4-FFF2-40B4-BE49-F238E27FC236}">
                    <a16:creationId xmlns:a16="http://schemas.microsoft.com/office/drawing/2014/main" id="{C036DD82-7725-75DD-3D8F-569400FB8F5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37;p52">
                <a:extLst>
                  <a:ext uri="{FF2B5EF4-FFF2-40B4-BE49-F238E27FC236}">
                    <a16:creationId xmlns:a16="http://schemas.microsoft.com/office/drawing/2014/main" id="{1CA0360E-9B64-902A-564A-928D57DB242D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38;p52">
                <a:extLst>
                  <a:ext uri="{FF2B5EF4-FFF2-40B4-BE49-F238E27FC236}">
                    <a16:creationId xmlns:a16="http://schemas.microsoft.com/office/drawing/2014/main" id="{246EA198-E8A1-1AEC-B7D8-4BC5DE60C6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39;p52">
                <a:extLst>
                  <a:ext uri="{FF2B5EF4-FFF2-40B4-BE49-F238E27FC236}">
                    <a16:creationId xmlns:a16="http://schemas.microsoft.com/office/drawing/2014/main" id="{8D8CAD86-75F6-3323-4ABC-BAF179134CFB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440;p52">
                <a:extLst>
                  <a:ext uri="{FF2B5EF4-FFF2-40B4-BE49-F238E27FC236}">
                    <a16:creationId xmlns:a16="http://schemas.microsoft.com/office/drawing/2014/main" id="{2066F432-5719-388F-8AC4-39BEE0188950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41;p52">
                <a:extLst>
                  <a:ext uri="{FF2B5EF4-FFF2-40B4-BE49-F238E27FC236}">
                    <a16:creationId xmlns:a16="http://schemas.microsoft.com/office/drawing/2014/main" id="{B76B0D71-14DD-5981-EEF0-5037705EEF4F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42;p52">
                <a:extLst>
                  <a:ext uri="{FF2B5EF4-FFF2-40B4-BE49-F238E27FC236}">
                    <a16:creationId xmlns:a16="http://schemas.microsoft.com/office/drawing/2014/main" id="{A5210EA8-EAF8-D876-B483-8A706ABEF0A7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443;p52">
              <a:extLst>
                <a:ext uri="{FF2B5EF4-FFF2-40B4-BE49-F238E27FC236}">
                  <a16:creationId xmlns:a16="http://schemas.microsoft.com/office/drawing/2014/main" id="{0C414B0C-C307-A8C4-F376-52304405B4FB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2" name="Google Shape;1444;p52">
                <a:extLst>
                  <a:ext uri="{FF2B5EF4-FFF2-40B4-BE49-F238E27FC236}">
                    <a16:creationId xmlns:a16="http://schemas.microsoft.com/office/drawing/2014/main" id="{4C2E2C8F-E2C8-310E-031B-5FCE3014A06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445;p52">
                <a:extLst>
                  <a:ext uri="{FF2B5EF4-FFF2-40B4-BE49-F238E27FC236}">
                    <a16:creationId xmlns:a16="http://schemas.microsoft.com/office/drawing/2014/main" id="{0C690BE9-0488-4D17-32EA-B27E6ED39F88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446;p52">
                <a:extLst>
                  <a:ext uri="{FF2B5EF4-FFF2-40B4-BE49-F238E27FC236}">
                    <a16:creationId xmlns:a16="http://schemas.microsoft.com/office/drawing/2014/main" id="{9D07FC31-9DF6-2641-9C12-24BB516E13A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447;p52">
                <a:extLst>
                  <a:ext uri="{FF2B5EF4-FFF2-40B4-BE49-F238E27FC236}">
                    <a16:creationId xmlns:a16="http://schemas.microsoft.com/office/drawing/2014/main" id="{49A804BC-F611-AB09-37D2-AF59846A4699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448;p52">
                <a:extLst>
                  <a:ext uri="{FF2B5EF4-FFF2-40B4-BE49-F238E27FC236}">
                    <a16:creationId xmlns:a16="http://schemas.microsoft.com/office/drawing/2014/main" id="{59A5DDF6-C531-9FBC-D146-0E7D6A3AE5D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449;p52">
                <a:extLst>
                  <a:ext uri="{FF2B5EF4-FFF2-40B4-BE49-F238E27FC236}">
                    <a16:creationId xmlns:a16="http://schemas.microsoft.com/office/drawing/2014/main" id="{1F46CD78-0919-1E85-4CD0-0977188D408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50;p52">
                <a:extLst>
                  <a:ext uri="{FF2B5EF4-FFF2-40B4-BE49-F238E27FC236}">
                    <a16:creationId xmlns:a16="http://schemas.microsoft.com/office/drawing/2014/main" id="{67EB4E15-5F35-C89B-A4B8-58B7B7E44E89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51;p52">
                <a:extLst>
                  <a:ext uri="{FF2B5EF4-FFF2-40B4-BE49-F238E27FC236}">
                    <a16:creationId xmlns:a16="http://schemas.microsoft.com/office/drawing/2014/main" id="{4F710AF1-BD21-6060-5977-A0F6C0748256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" name="Google Shape;1358;p52">
            <a:extLst>
              <a:ext uri="{FF2B5EF4-FFF2-40B4-BE49-F238E27FC236}">
                <a16:creationId xmlns:a16="http://schemas.microsoft.com/office/drawing/2014/main" id="{5C2194D6-71D5-3FE5-5308-B16D68183072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3" name="Google Shape;1372;p52">
              <a:extLst>
                <a:ext uri="{FF2B5EF4-FFF2-40B4-BE49-F238E27FC236}">
                  <a16:creationId xmlns:a16="http://schemas.microsoft.com/office/drawing/2014/main" id="{132850F8-BAB7-B05A-87DE-563B4D0AB9E3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2" name="Google Shape;1373;p52">
                <a:extLst>
                  <a:ext uri="{FF2B5EF4-FFF2-40B4-BE49-F238E27FC236}">
                    <a16:creationId xmlns:a16="http://schemas.microsoft.com/office/drawing/2014/main" id="{FB106982-F5ED-651E-FF23-6D331FCAE4F0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74;p52">
                <a:extLst>
                  <a:ext uri="{FF2B5EF4-FFF2-40B4-BE49-F238E27FC236}">
                    <a16:creationId xmlns:a16="http://schemas.microsoft.com/office/drawing/2014/main" id="{19A688A7-2243-D5D2-044F-1CF5D69D81FC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1434;p52">
              <a:extLst>
                <a:ext uri="{FF2B5EF4-FFF2-40B4-BE49-F238E27FC236}">
                  <a16:creationId xmlns:a16="http://schemas.microsoft.com/office/drawing/2014/main" id="{405697E4-6494-C65D-1324-91394683BB86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4" name="Google Shape;1435;p52">
                <a:extLst>
                  <a:ext uri="{FF2B5EF4-FFF2-40B4-BE49-F238E27FC236}">
                    <a16:creationId xmlns:a16="http://schemas.microsoft.com/office/drawing/2014/main" id="{A9037779-82E8-8E4F-E132-F83F6F3CB638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36;p52">
                <a:extLst>
                  <a:ext uri="{FF2B5EF4-FFF2-40B4-BE49-F238E27FC236}">
                    <a16:creationId xmlns:a16="http://schemas.microsoft.com/office/drawing/2014/main" id="{11D25897-435D-8372-0E94-CA6B51D18CF9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37;p52">
                <a:extLst>
                  <a:ext uri="{FF2B5EF4-FFF2-40B4-BE49-F238E27FC236}">
                    <a16:creationId xmlns:a16="http://schemas.microsoft.com/office/drawing/2014/main" id="{371B00B9-4C73-F4D0-CECA-799B5713FDA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38;p52">
                <a:extLst>
                  <a:ext uri="{FF2B5EF4-FFF2-40B4-BE49-F238E27FC236}">
                    <a16:creationId xmlns:a16="http://schemas.microsoft.com/office/drawing/2014/main" id="{13D1551E-4276-5B8B-BADD-7CE64099018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39;p52">
                <a:extLst>
                  <a:ext uri="{FF2B5EF4-FFF2-40B4-BE49-F238E27FC236}">
                    <a16:creationId xmlns:a16="http://schemas.microsoft.com/office/drawing/2014/main" id="{3F24D20B-AE78-3FEB-4E7A-9C80B4EA0952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440;p52">
                <a:extLst>
                  <a:ext uri="{FF2B5EF4-FFF2-40B4-BE49-F238E27FC236}">
                    <a16:creationId xmlns:a16="http://schemas.microsoft.com/office/drawing/2014/main" id="{5323E09B-62E6-D5DC-FBA8-B2AF8EEF0F1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41;p52">
                <a:extLst>
                  <a:ext uri="{FF2B5EF4-FFF2-40B4-BE49-F238E27FC236}">
                    <a16:creationId xmlns:a16="http://schemas.microsoft.com/office/drawing/2014/main" id="{EAAEF49A-5A43-7E28-09EE-53EB9F3B909E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42;p52">
                <a:extLst>
                  <a:ext uri="{FF2B5EF4-FFF2-40B4-BE49-F238E27FC236}">
                    <a16:creationId xmlns:a16="http://schemas.microsoft.com/office/drawing/2014/main" id="{2E4BF8A7-66E9-D534-AB5C-C8280E7254CA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1443;p52">
              <a:extLst>
                <a:ext uri="{FF2B5EF4-FFF2-40B4-BE49-F238E27FC236}">
                  <a16:creationId xmlns:a16="http://schemas.microsoft.com/office/drawing/2014/main" id="{83345768-44B0-E5BC-9242-F0BF06531F68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36" name="Google Shape;1444;p52">
                <a:extLst>
                  <a:ext uri="{FF2B5EF4-FFF2-40B4-BE49-F238E27FC236}">
                    <a16:creationId xmlns:a16="http://schemas.microsoft.com/office/drawing/2014/main" id="{C6C6AABE-0AD6-87C2-70A8-D51A782A1FB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445;p52">
                <a:extLst>
                  <a:ext uri="{FF2B5EF4-FFF2-40B4-BE49-F238E27FC236}">
                    <a16:creationId xmlns:a16="http://schemas.microsoft.com/office/drawing/2014/main" id="{51E676D3-29C2-BB5F-F499-CD6F9EA1F22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446;p52">
                <a:extLst>
                  <a:ext uri="{FF2B5EF4-FFF2-40B4-BE49-F238E27FC236}">
                    <a16:creationId xmlns:a16="http://schemas.microsoft.com/office/drawing/2014/main" id="{D2CB6D37-EADB-8F7D-3A53-89B8BADA013B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447;p52">
                <a:extLst>
                  <a:ext uri="{FF2B5EF4-FFF2-40B4-BE49-F238E27FC236}">
                    <a16:creationId xmlns:a16="http://schemas.microsoft.com/office/drawing/2014/main" id="{49ACC5AC-BB74-9DB4-B297-9ECC9C6F0C2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448;p52">
                <a:extLst>
                  <a:ext uri="{FF2B5EF4-FFF2-40B4-BE49-F238E27FC236}">
                    <a16:creationId xmlns:a16="http://schemas.microsoft.com/office/drawing/2014/main" id="{2A8646B5-FAB9-C213-68DE-A25DC20442D4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449;p52">
                <a:extLst>
                  <a:ext uri="{FF2B5EF4-FFF2-40B4-BE49-F238E27FC236}">
                    <a16:creationId xmlns:a16="http://schemas.microsoft.com/office/drawing/2014/main" id="{00AE9764-11ED-C92E-D342-4E1D664965CB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50;p52">
                <a:extLst>
                  <a:ext uri="{FF2B5EF4-FFF2-40B4-BE49-F238E27FC236}">
                    <a16:creationId xmlns:a16="http://schemas.microsoft.com/office/drawing/2014/main" id="{9192B614-4A7A-DBB1-DCA5-64C71DB16B8D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51;p52">
                <a:extLst>
                  <a:ext uri="{FF2B5EF4-FFF2-40B4-BE49-F238E27FC236}">
                    <a16:creationId xmlns:a16="http://schemas.microsoft.com/office/drawing/2014/main" id="{1EB79F9F-F935-B25F-483C-686B0C32B134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358;p52">
            <a:extLst>
              <a:ext uri="{FF2B5EF4-FFF2-40B4-BE49-F238E27FC236}">
                <a16:creationId xmlns:a16="http://schemas.microsoft.com/office/drawing/2014/main" id="{66FC44C8-1B26-02CF-575A-0B1C67645B6C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55" name="Google Shape;1372;p52">
              <a:extLst>
                <a:ext uri="{FF2B5EF4-FFF2-40B4-BE49-F238E27FC236}">
                  <a16:creationId xmlns:a16="http://schemas.microsoft.com/office/drawing/2014/main" id="{E1EA962C-3534-73D6-B214-97109974BEC5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4" name="Google Shape;1373;p52">
                <a:extLst>
                  <a:ext uri="{FF2B5EF4-FFF2-40B4-BE49-F238E27FC236}">
                    <a16:creationId xmlns:a16="http://schemas.microsoft.com/office/drawing/2014/main" id="{F5081040-1303-C563-8E6D-74946E2DD3B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74;p52">
                <a:extLst>
                  <a:ext uri="{FF2B5EF4-FFF2-40B4-BE49-F238E27FC236}">
                    <a16:creationId xmlns:a16="http://schemas.microsoft.com/office/drawing/2014/main" id="{EF80191B-BBC3-5A99-4CEE-7988BA8991A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" name="Google Shape;1434;p52">
              <a:extLst>
                <a:ext uri="{FF2B5EF4-FFF2-40B4-BE49-F238E27FC236}">
                  <a16:creationId xmlns:a16="http://schemas.microsoft.com/office/drawing/2014/main" id="{F8CB9F37-BB03-BCA7-5447-5AD394639E3C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66" name="Google Shape;1435;p52">
                <a:extLst>
                  <a:ext uri="{FF2B5EF4-FFF2-40B4-BE49-F238E27FC236}">
                    <a16:creationId xmlns:a16="http://schemas.microsoft.com/office/drawing/2014/main" id="{92E41701-8B45-B5C0-6875-5529E481AA51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36;p52">
                <a:extLst>
                  <a:ext uri="{FF2B5EF4-FFF2-40B4-BE49-F238E27FC236}">
                    <a16:creationId xmlns:a16="http://schemas.microsoft.com/office/drawing/2014/main" id="{0E7FA51F-038E-D555-1399-70DCA50D8464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37;p52">
                <a:extLst>
                  <a:ext uri="{FF2B5EF4-FFF2-40B4-BE49-F238E27FC236}">
                    <a16:creationId xmlns:a16="http://schemas.microsoft.com/office/drawing/2014/main" id="{26A216E9-7947-AD81-E68F-C4502C5296CB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38;p52">
                <a:extLst>
                  <a:ext uri="{FF2B5EF4-FFF2-40B4-BE49-F238E27FC236}">
                    <a16:creationId xmlns:a16="http://schemas.microsoft.com/office/drawing/2014/main" id="{867E3509-1AFA-1EEC-FF08-4CF117C594F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39;p52">
                <a:extLst>
                  <a:ext uri="{FF2B5EF4-FFF2-40B4-BE49-F238E27FC236}">
                    <a16:creationId xmlns:a16="http://schemas.microsoft.com/office/drawing/2014/main" id="{13A02D80-F7D2-0B19-7011-AD3191021FC7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440;p52">
                <a:extLst>
                  <a:ext uri="{FF2B5EF4-FFF2-40B4-BE49-F238E27FC236}">
                    <a16:creationId xmlns:a16="http://schemas.microsoft.com/office/drawing/2014/main" id="{5DAC15EB-67A9-EAD6-E1DD-F9FE6526EF35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41;p52">
                <a:extLst>
                  <a:ext uri="{FF2B5EF4-FFF2-40B4-BE49-F238E27FC236}">
                    <a16:creationId xmlns:a16="http://schemas.microsoft.com/office/drawing/2014/main" id="{09BBD42B-C7C9-D9A3-E9C5-753A135DB127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42;p52">
                <a:extLst>
                  <a:ext uri="{FF2B5EF4-FFF2-40B4-BE49-F238E27FC236}">
                    <a16:creationId xmlns:a16="http://schemas.microsoft.com/office/drawing/2014/main" id="{4D40E581-057A-85F9-D803-8160D910278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" name="Google Shape;1443;p52">
              <a:extLst>
                <a:ext uri="{FF2B5EF4-FFF2-40B4-BE49-F238E27FC236}">
                  <a16:creationId xmlns:a16="http://schemas.microsoft.com/office/drawing/2014/main" id="{CFC26749-026F-E5B8-8F1C-470BB9CF88F0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8" name="Google Shape;1444;p52">
                <a:extLst>
                  <a:ext uri="{FF2B5EF4-FFF2-40B4-BE49-F238E27FC236}">
                    <a16:creationId xmlns:a16="http://schemas.microsoft.com/office/drawing/2014/main" id="{A1D774C8-5AE3-3953-9788-0D432E5D03D2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45;p52">
                <a:extLst>
                  <a:ext uri="{FF2B5EF4-FFF2-40B4-BE49-F238E27FC236}">
                    <a16:creationId xmlns:a16="http://schemas.microsoft.com/office/drawing/2014/main" id="{21E85082-7B07-E7B7-96E0-666C1FF54224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46;p52">
                <a:extLst>
                  <a:ext uri="{FF2B5EF4-FFF2-40B4-BE49-F238E27FC236}">
                    <a16:creationId xmlns:a16="http://schemas.microsoft.com/office/drawing/2014/main" id="{FADA173D-4128-5EBE-A6DB-8921BD68367E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47;p52">
                <a:extLst>
                  <a:ext uri="{FF2B5EF4-FFF2-40B4-BE49-F238E27FC236}">
                    <a16:creationId xmlns:a16="http://schemas.microsoft.com/office/drawing/2014/main" id="{2B2BA9CE-8820-7966-31CF-AE4827D7768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48;p52">
                <a:extLst>
                  <a:ext uri="{FF2B5EF4-FFF2-40B4-BE49-F238E27FC236}">
                    <a16:creationId xmlns:a16="http://schemas.microsoft.com/office/drawing/2014/main" id="{46B35C80-391C-5969-1B81-124F9047E3B1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449;p52">
                <a:extLst>
                  <a:ext uri="{FF2B5EF4-FFF2-40B4-BE49-F238E27FC236}">
                    <a16:creationId xmlns:a16="http://schemas.microsoft.com/office/drawing/2014/main" id="{A3E69259-F5D0-DA9D-D66F-0619B4FFE1B0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50;p52">
                <a:extLst>
                  <a:ext uri="{FF2B5EF4-FFF2-40B4-BE49-F238E27FC236}">
                    <a16:creationId xmlns:a16="http://schemas.microsoft.com/office/drawing/2014/main" id="{13CC73D9-42E9-4EB6-3758-CDC9230A65D2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51;p52">
                <a:extLst>
                  <a:ext uri="{FF2B5EF4-FFF2-40B4-BE49-F238E27FC236}">
                    <a16:creationId xmlns:a16="http://schemas.microsoft.com/office/drawing/2014/main" id="{6ED493DF-FAA9-E00F-3A6B-1D3344BD89BA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" name="Google Shape;1358;p52">
            <a:extLst>
              <a:ext uri="{FF2B5EF4-FFF2-40B4-BE49-F238E27FC236}">
                <a16:creationId xmlns:a16="http://schemas.microsoft.com/office/drawing/2014/main" id="{B4D89114-38CD-4906-5227-EFC144A2EE74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77" name="Google Shape;1372;p52">
              <a:extLst>
                <a:ext uri="{FF2B5EF4-FFF2-40B4-BE49-F238E27FC236}">
                  <a16:creationId xmlns:a16="http://schemas.microsoft.com/office/drawing/2014/main" id="{AFE1F68D-E1E0-A5F8-2B1B-BB5C6AD3367C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96" name="Google Shape;1373;p52">
                <a:extLst>
                  <a:ext uri="{FF2B5EF4-FFF2-40B4-BE49-F238E27FC236}">
                    <a16:creationId xmlns:a16="http://schemas.microsoft.com/office/drawing/2014/main" id="{C07B8FCD-A3FB-A4B5-444D-2A9E2895FFB1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74;p52">
                <a:extLst>
                  <a:ext uri="{FF2B5EF4-FFF2-40B4-BE49-F238E27FC236}">
                    <a16:creationId xmlns:a16="http://schemas.microsoft.com/office/drawing/2014/main" id="{281D7105-25D7-1B0A-D48E-4C58C7628CC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" name="Google Shape;1434;p52">
              <a:extLst>
                <a:ext uri="{FF2B5EF4-FFF2-40B4-BE49-F238E27FC236}">
                  <a16:creationId xmlns:a16="http://schemas.microsoft.com/office/drawing/2014/main" id="{B8CE12E9-B635-064E-8A57-81532281E74D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88" name="Google Shape;1435;p52">
                <a:extLst>
                  <a:ext uri="{FF2B5EF4-FFF2-40B4-BE49-F238E27FC236}">
                    <a16:creationId xmlns:a16="http://schemas.microsoft.com/office/drawing/2014/main" id="{E94ABD65-2DBC-FD1B-EC83-460F934E3F57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36;p52">
                <a:extLst>
                  <a:ext uri="{FF2B5EF4-FFF2-40B4-BE49-F238E27FC236}">
                    <a16:creationId xmlns:a16="http://schemas.microsoft.com/office/drawing/2014/main" id="{2E7D85EE-AB43-5478-B37B-42D4C6E8FA1D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37;p52">
                <a:extLst>
                  <a:ext uri="{FF2B5EF4-FFF2-40B4-BE49-F238E27FC236}">
                    <a16:creationId xmlns:a16="http://schemas.microsoft.com/office/drawing/2014/main" id="{96AA2DD5-0670-33BD-4B8D-AB72759F273C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38;p52">
                <a:extLst>
                  <a:ext uri="{FF2B5EF4-FFF2-40B4-BE49-F238E27FC236}">
                    <a16:creationId xmlns:a16="http://schemas.microsoft.com/office/drawing/2014/main" id="{FD0C502D-C3ED-0CA7-CA0F-A61057B5308D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39;p52">
                <a:extLst>
                  <a:ext uri="{FF2B5EF4-FFF2-40B4-BE49-F238E27FC236}">
                    <a16:creationId xmlns:a16="http://schemas.microsoft.com/office/drawing/2014/main" id="{615B2A07-7DD9-A571-3B10-A93A0B965DA7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440;p52">
                <a:extLst>
                  <a:ext uri="{FF2B5EF4-FFF2-40B4-BE49-F238E27FC236}">
                    <a16:creationId xmlns:a16="http://schemas.microsoft.com/office/drawing/2014/main" id="{DFF1BE02-160B-9FDC-FD42-CFCA9B163276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41;p52">
                <a:extLst>
                  <a:ext uri="{FF2B5EF4-FFF2-40B4-BE49-F238E27FC236}">
                    <a16:creationId xmlns:a16="http://schemas.microsoft.com/office/drawing/2014/main" id="{BC0096A9-4647-B745-8E02-42B7F880D669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42;p52">
                <a:extLst>
                  <a:ext uri="{FF2B5EF4-FFF2-40B4-BE49-F238E27FC236}">
                    <a16:creationId xmlns:a16="http://schemas.microsoft.com/office/drawing/2014/main" id="{5603E156-439C-7F0E-CDDF-A75F63C6A36A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" name="Google Shape;1443;p52">
              <a:extLst>
                <a:ext uri="{FF2B5EF4-FFF2-40B4-BE49-F238E27FC236}">
                  <a16:creationId xmlns:a16="http://schemas.microsoft.com/office/drawing/2014/main" id="{CA9D7D7E-424F-D152-C450-7906DFC58C2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0" name="Google Shape;1444;p52">
                <a:extLst>
                  <a:ext uri="{FF2B5EF4-FFF2-40B4-BE49-F238E27FC236}">
                    <a16:creationId xmlns:a16="http://schemas.microsoft.com/office/drawing/2014/main" id="{2251F061-2E9F-788C-B35C-DD6F2C912F62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445;p52">
                <a:extLst>
                  <a:ext uri="{FF2B5EF4-FFF2-40B4-BE49-F238E27FC236}">
                    <a16:creationId xmlns:a16="http://schemas.microsoft.com/office/drawing/2014/main" id="{27F6C131-3C7F-0178-316B-02E3841593FD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446;p52">
                <a:extLst>
                  <a:ext uri="{FF2B5EF4-FFF2-40B4-BE49-F238E27FC236}">
                    <a16:creationId xmlns:a16="http://schemas.microsoft.com/office/drawing/2014/main" id="{BCF408E9-3876-D48B-12F1-62E045B6E2AD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447;p52">
                <a:extLst>
                  <a:ext uri="{FF2B5EF4-FFF2-40B4-BE49-F238E27FC236}">
                    <a16:creationId xmlns:a16="http://schemas.microsoft.com/office/drawing/2014/main" id="{758C812F-0276-0EB7-CF19-F6706402AA4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448;p52">
                <a:extLst>
                  <a:ext uri="{FF2B5EF4-FFF2-40B4-BE49-F238E27FC236}">
                    <a16:creationId xmlns:a16="http://schemas.microsoft.com/office/drawing/2014/main" id="{485F0B08-B3E6-3FF8-1988-D452CEEB3943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449;p52">
                <a:extLst>
                  <a:ext uri="{FF2B5EF4-FFF2-40B4-BE49-F238E27FC236}">
                    <a16:creationId xmlns:a16="http://schemas.microsoft.com/office/drawing/2014/main" id="{14878AD5-550A-C164-9794-3508CF5154EF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50;p52">
                <a:extLst>
                  <a:ext uri="{FF2B5EF4-FFF2-40B4-BE49-F238E27FC236}">
                    <a16:creationId xmlns:a16="http://schemas.microsoft.com/office/drawing/2014/main" id="{664787C1-5559-662F-D8DE-C41110E2A6EC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51;p52">
                <a:extLst>
                  <a:ext uri="{FF2B5EF4-FFF2-40B4-BE49-F238E27FC236}">
                    <a16:creationId xmlns:a16="http://schemas.microsoft.com/office/drawing/2014/main" id="{38F5E65E-5846-2E16-103C-73ADD6FFA92C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Rectángulo 97">
            <a:extLst>
              <a:ext uri="{FF2B5EF4-FFF2-40B4-BE49-F238E27FC236}">
                <a16:creationId xmlns:a16="http://schemas.microsoft.com/office/drawing/2014/main" id="{D03C9DA2-2640-7142-9EAB-992EC2E52BD6}"/>
              </a:ext>
            </a:extLst>
          </p:cNvPr>
          <p:cNvSpPr/>
          <p:nvPr/>
        </p:nvSpPr>
        <p:spPr>
          <a:xfrm>
            <a:off x="1501276" y="1977179"/>
            <a:ext cx="10248959" cy="18728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algn="just">
              <a:lnSpc>
                <a:spcPts val="3541"/>
              </a:lnSpc>
            </a:pPr>
            <a:r>
              <a:rPr lang="es-ES_tradn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Examinar y comprender las discrepancias entre las necesidades de movilidad de la población y los servicios de transporte público disponibles en entornos rurales de Castilla-La Mancha.</a:t>
            </a:r>
          </a:p>
        </p:txBody>
      </p:sp>
    </p:spTree>
    <p:extLst>
      <p:ext uri="{BB962C8B-B14F-4D97-AF65-F5344CB8AC3E}">
        <p14:creationId xmlns:p14="http://schemas.microsoft.com/office/powerpoint/2010/main" val="347405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028A43-59C6-0C16-C3E0-36B5045AD2F1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B53904-8B95-2C95-CAFC-27245C73DAA0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8B02A3-13B6-11EB-F367-C8D10D6D31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3" name="Google Shape;1358;p52">
            <a:extLst>
              <a:ext uri="{FF2B5EF4-FFF2-40B4-BE49-F238E27FC236}">
                <a16:creationId xmlns:a16="http://schemas.microsoft.com/office/drawing/2014/main" id="{16979BB1-69DD-188D-FF54-305E8485AD95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7" name="Google Shape;1372;p52">
              <a:extLst>
                <a:ext uri="{FF2B5EF4-FFF2-40B4-BE49-F238E27FC236}">
                  <a16:creationId xmlns:a16="http://schemas.microsoft.com/office/drawing/2014/main" id="{9964DEE3-A196-E272-6F8F-17F0F611D115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0" name="Google Shape;1373;p52">
                <a:extLst>
                  <a:ext uri="{FF2B5EF4-FFF2-40B4-BE49-F238E27FC236}">
                    <a16:creationId xmlns:a16="http://schemas.microsoft.com/office/drawing/2014/main" id="{8CD50725-770B-5ECA-67E4-02AD2E96BCCF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74;p52">
                <a:extLst>
                  <a:ext uri="{FF2B5EF4-FFF2-40B4-BE49-F238E27FC236}">
                    <a16:creationId xmlns:a16="http://schemas.microsoft.com/office/drawing/2014/main" id="{47C0C000-0884-E11F-51C1-A389BBEB7AD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434;p52">
              <a:extLst>
                <a:ext uri="{FF2B5EF4-FFF2-40B4-BE49-F238E27FC236}">
                  <a16:creationId xmlns:a16="http://schemas.microsoft.com/office/drawing/2014/main" id="{44C0C5B2-B4D0-6B1B-2FED-73E47EBE4F34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2" name="Google Shape;1435;p52">
                <a:extLst>
                  <a:ext uri="{FF2B5EF4-FFF2-40B4-BE49-F238E27FC236}">
                    <a16:creationId xmlns:a16="http://schemas.microsoft.com/office/drawing/2014/main" id="{3A80EEE1-742C-7F08-C03B-445252BA47C1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36;p52">
                <a:extLst>
                  <a:ext uri="{FF2B5EF4-FFF2-40B4-BE49-F238E27FC236}">
                    <a16:creationId xmlns:a16="http://schemas.microsoft.com/office/drawing/2014/main" id="{7837B1FC-A8D5-5A61-884E-3B2DDE8AC07F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37;p52">
                <a:extLst>
                  <a:ext uri="{FF2B5EF4-FFF2-40B4-BE49-F238E27FC236}">
                    <a16:creationId xmlns:a16="http://schemas.microsoft.com/office/drawing/2014/main" id="{6A584956-0A25-036E-641F-A24B94AD270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38;p52">
                <a:extLst>
                  <a:ext uri="{FF2B5EF4-FFF2-40B4-BE49-F238E27FC236}">
                    <a16:creationId xmlns:a16="http://schemas.microsoft.com/office/drawing/2014/main" id="{A9099308-5774-427F-4B52-7CA55D5BDC08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39;p52">
                <a:extLst>
                  <a:ext uri="{FF2B5EF4-FFF2-40B4-BE49-F238E27FC236}">
                    <a16:creationId xmlns:a16="http://schemas.microsoft.com/office/drawing/2014/main" id="{07D14262-CE05-3CC9-3A9A-CC35569371F0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440;p52">
                <a:extLst>
                  <a:ext uri="{FF2B5EF4-FFF2-40B4-BE49-F238E27FC236}">
                    <a16:creationId xmlns:a16="http://schemas.microsoft.com/office/drawing/2014/main" id="{6C5FA9A7-B505-0086-CD56-246A6A444F5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41;p52">
                <a:extLst>
                  <a:ext uri="{FF2B5EF4-FFF2-40B4-BE49-F238E27FC236}">
                    <a16:creationId xmlns:a16="http://schemas.microsoft.com/office/drawing/2014/main" id="{03759A6B-E265-9959-4AB9-020F30233745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42;p52">
                <a:extLst>
                  <a:ext uri="{FF2B5EF4-FFF2-40B4-BE49-F238E27FC236}">
                    <a16:creationId xmlns:a16="http://schemas.microsoft.com/office/drawing/2014/main" id="{37FB4791-F679-7E58-F348-F6BA34A4C71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443;p52">
              <a:extLst>
                <a:ext uri="{FF2B5EF4-FFF2-40B4-BE49-F238E27FC236}">
                  <a16:creationId xmlns:a16="http://schemas.microsoft.com/office/drawing/2014/main" id="{E4CD8A0D-459C-D322-1889-2AC6D9F216B3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1" name="Google Shape;1444;p52">
                <a:extLst>
                  <a:ext uri="{FF2B5EF4-FFF2-40B4-BE49-F238E27FC236}">
                    <a16:creationId xmlns:a16="http://schemas.microsoft.com/office/drawing/2014/main" id="{71667003-800A-2B66-AF79-72132746AA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445;p52">
                <a:extLst>
                  <a:ext uri="{FF2B5EF4-FFF2-40B4-BE49-F238E27FC236}">
                    <a16:creationId xmlns:a16="http://schemas.microsoft.com/office/drawing/2014/main" id="{2C999CBA-4C87-B29C-B0B6-F8AB0911D764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46;p52">
                <a:extLst>
                  <a:ext uri="{FF2B5EF4-FFF2-40B4-BE49-F238E27FC236}">
                    <a16:creationId xmlns:a16="http://schemas.microsoft.com/office/drawing/2014/main" id="{AA0BEDF8-4874-E1C7-02A5-A683301735F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447;p52">
                <a:extLst>
                  <a:ext uri="{FF2B5EF4-FFF2-40B4-BE49-F238E27FC236}">
                    <a16:creationId xmlns:a16="http://schemas.microsoft.com/office/drawing/2014/main" id="{4C8128DB-32CE-9E14-EC16-E948451C9BC0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448;p52">
                <a:extLst>
                  <a:ext uri="{FF2B5EF4-FFF2-40B4-BE49-F238E27FC236}">
                    <a16:creationId xmlns:a16="http://schemas.microsoft.com/office/drawing/2014/main" id="{945E23E0-D2C9-37FA-27FC-C4B00AE7B616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449;p52">
                <a:extLst>
                  <a:ext uri="{FF2B5EF4-FFF2-40B4-BE49-F238E27FC236}">
                    <a16:creationId xmlns:a16="http://schemas.microsoft.com/office/drawing/2014/main" id="{7375952D-2F78-3B79-888B-9C80AC30E337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50;p52">
                <a:extLst>
                  <a:ext uri="{FF2B5EF4-FFF2-40B4-BE49-F238E27FC236}">
                    <a16:creationId xmlns:a16="http://schemas.microsoft.com/office/drawing/2014/main" id="{5A41D17A-8823-5D9C-5BBF-1C84287B300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51;p52">
                <a:extLst>
                  <a:ext uri="{FF2B5EF4-FFF2-40B4-BE49-F238E27FC236}">
                    <a16:creationId xmlns:a16="http://schemas.microsoft.com/office/drawing/2014/main" id="{E3FC1396-F19E-F101-6630-8067AF706599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" name="Google Shape;1358;p52">
            <a:extLst>
              <a:ext uri="{FF2B5EF4-FFF2-40B4-BE49-F238E27FC236}">
                <a16:creationId xmlns:a16="http://schemas.microsoft.com/office/drawing/2014/main" id="{1641011F-14A7-1A9F-38C3-0F2D9845FB7C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3" name="Google Shape;1372;p52">
              <a:extLst>
                <a:ext uri="{FF2B5EF4-FFF2-40B4-BE49-F238E27FC236}">
                  <a16:creationId xmlns:a16="http://schemas.microsoft.com/office/drawing/2014/main" id="{86CCE7A6-5A92-DBD6-4DB7-3E7F8D4E49A5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3" name="Google Shape;1373;p52">
                <a:extLst>
                  <a:ext uri="{FF2B5EF4-FFF2-40B4-BE49-F238E27FC236}">
                    <a16:creationId xmlns:a16="http://schemas.microsoft.com/office/drawing/2014/main" id="{B3206878-7411-8B0F-8832-E102040FC8D3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74;p52">
                <a:extLst>
                  <a:ext uri="{FF2B5EF4-FFF2-40B4-BE49-F238E27FC236}">
                    <a16:creationId xmlns:a16="http://schemas.microsoft.com/office/drawing/2014/main" id="{94779D8B-4681-A729-222A-03AEABE31C2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1434;p52">
              <a:extLst>
                <a:ext uri="{FF2B5EF4-FFF2-40B4-BE49-F238E27FC236}">
                  <a16:creationId xmlns:a16="http://schemas.microsoft.com/office/drawing/2014/main" id="{CC4BA02C-2978-FA66-6528-7DD74D213A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5" name="Google Shape;1435;p52">
                <a:extLst>
                  <a:ext uri="{FF2B5EF4-FFF2-40B4-BE49-F238E27FC236}">
                    <a16:creationId xmlns:a16="http://schemas.microsoft.com/office/drawing/2014/main" id="{08937E86-2CCB-9D8A-D9E7-D9E3C81C260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36;p52">
                <a:extLst>
                  <a:ext uri="{FF2B5EF4-FFF2-40B4-BE49-F238E27FC236}">
                    <a16:creationId xmlns:a16="http://schemas.microsoft.com/office/drawing/2014/main" id="{16A22302-8A5A-418B-6E67-63845F659A98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37;p52">
                <a:extLst>
                  <a:ext uri="{FF2B5EF4-FFF2-40B4-BE49-F238E27FC236}">
                    <a16:creationId xmlns:a16="http://schemas.microsoft.com/office/drawing/2014/main" id="{570E1B5B-6D45-2AF2-1C27-37E026E17889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38;p52">
                <a:extLst>
                  <a:ext uri="{FF2B5EF4-FFF2-40B4-BE49-F238E27FC236}">
                    <a16:creationId xmlns:a16="http://schemas.microsoft.com/office/drawing/2014/main" id="{90CCAA6D-F1E9-DB97-B962-8AEE9AD8FE9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439;p52">
                <a:extLst>
                  <a:ext uri="{FF2B5EF4-FFF2-40B4-BE49-F238E27FC236}">
                    <a16:creationId xmlns:a16="http://schemas.microsoft.com/office/drawing/2014/main" id="{3D49757A-486B-EB15-70F1-ABA14AC07BE5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40;p52">
                <a:extLst>
                  <a:ext uri="{FF2B5EF4-FFF2-40B4-BE49-F238E27FC236}">
                    <a16:creationId xmlns:a16="http://schemas.microsoft.com/office/drawing/2014/main" id="{A5950A31-71FE-7929-C9C3-7FA582E78266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41;p52">
                <a:extLst>
                  <a:ext uri="{FF2B5EF4-FFF2-40B4-BE49-F238E27FC236}">
                    <a16:creationId xmlns:a16="http://schemas.microsoft.com/office/drawing/2014/main" id="{4DB29C04-C9EA-8E5E-A9B6-F0DB8B93C9DE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42;p52">
                <a:extLst>
                  <a:ext uri="{FF2B5EF4-FFF2-40B4-BE49-F238E27FC236}">
                    <a16:creationId xmlns:a16="http://schemas.microsoft.com/office/drawing/2014/main" id="{A913A571-90E9-E733-6AB0-812AB7771632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1443;p52">
              <a:extLst>
                <a:ext uri="{FF2B5EF4-FFF2-40B4-BE49-F238E27FC236}">
                  <a16:creationId xmlns:a16="http://schemas.microsoft.com/office/drawing/2014/main" id="{C53632E2-C65C-80EC-F461-0FB3FAADD450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37" name="Google Shape;1444;p52">
                <a:extLst>
                  <a:ext uri="{FF2B5EF4-FFF2-40B4-BE49-F238E27FC236}">
                    <a16:creationId xmlns:a16="http://schemas.microsoft.com/office/drawing/2014/main" id="{95045E76-00F9-C57C-FD9B-0B78A8206C1D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445;p52">
                <a:extLst>
                  <a:ext uri="{FF2B5EF4-FFF2-40B4-BE49-F238E27FC236}">
                    <a16:creationId xmlns:a16="http://schemas.microsoft.com/office/drawing/2014/main" id="{D7DEBCBF-5F4B-0630-2E97-CDA6069B154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446;p52">
                <a:extLst>
                  <a:ext uri="{FF2B5EF4-FFF2-40B4-BE49-F238E27FC236}">
                    <a16:creationId xmlns:a16="http://schemas.microsoft.com/office/drawing/2014/main" id="{E1ED6604-A381-1BCD-4DCD-C2EB93B36B5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447;p52">
                <a:extLst>
                  <a:ext uri="{FF2B5EF4-FFF2-40B4-BE49-F238E27FC236}">
                    <a16:creationId xmlns:a16="http://schemas.microsoft.com/office/drawing/2014/main" id="{1EF7A855-2CE3-E81F-15D5-EE12B86E463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448;p52">
                <a:extLst>
                  <a:ext uri="{FF2B5EF4-FFF2-40B4-BE49-F238E27FC236}">
                    <a16:creationId xmlns:a16="http://schemas.microsoft.com/office/drawing/2014/main" id="{5DE1EAAA-0BCB-ED9D-1E5F-9239EC003FF9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9;p52">
                <a:extLst>
                  <a:ext uri="{FF2B5EF4-FFF2-40B4-BE49-F238E27FC236}">
                    <a16:creationId xmlns:a16="http://schemas.microsoft.com/office/drawing/2014/main" id="{ECEF3A5B-8FEB-C000-A9D6-ECD5E58CB95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50;p52">
                <a:extLst>
                  <a:ext uri="{FF2B5EF4-FFF2-40B4-BE49-F238E27FC236}">
                    <a16:creationId xmlns:a16="http://schemas.microsoft.com/office/drawing/2014/main" id="{C55845AD-83D7-31F7-340C-7DB009F2124A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51;p52">
                <a:extLst>
                  <a:ext uri="{FF2B5EF4-FFF2-40B4-BE49-F238E27FC236}">
                    <a16:creationId xmlns:a16="http://schemas.microsoft.com/office/drawing/2014/main" id="{721E87EC-0490-27E7-3F8C-D96E1FBD0FC2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" name="Google Shape;1358;p52">
            <a:extLst>
              <a:ext uri="{FF2B5EF4-FFF2-40B4-BE49-F238E27FC236}">
                <a16:creationId xmlns:a16="http://schemas.microsoft.com/office/drawing/2014/main" id="{FD2978F4-4FA1-9D5B-93E3-77B6E615EFC9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56" name="Google Shape;1372;p52">
              <a:extLst>
                <a:ext uri="{FF2B5EF4-FFF2-40B4-BE49-F238E27FC236}">
                  <a16:creationId xmlns:a16="http://schemas.microsoft.com/office/drawing/2014/main" id="{C8CE0F72-35F1-1FC3-C4EC-D3D4717E2E81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5" name="Google Shape;1373;p52">
                <a:extLst>
                  <a:ext uri="{FF2B5EF4-FFF2-40B4-BE49-F238E27FC236}">
                    <a16:creationId xmlns:a16="http://schemas.microsoft.com/office/drawing/2014/main" id="{F56166EB-022B-58A9-1104-389B385B958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74;p52">
                <a:extLst>
                  <a:ext uri="{FF2B5EF4-FFF2-40B4-BE49-F238E27FC236}">
                    <a16:creationId xmlns:a16="http://schemas.microsoft.com/office/drawing/2014/main" id="{278DD0C3-EC23-D3F7-AF3E-0D4A875D606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" name="Google Shape;1434;p52">
              <a:extLst>
                <a:ext uri="{FF2B5EF4-FFF2-40B4-BE49-F238E27FC236}">
                  <a16:creationId xmlns:a16="http://schemas.microsoft.com/office/drawing/2014/main" id="{AB851A83-4FBE-3FEB-5869-47C10F195071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67" name="Google Shape;1435;p52">
                <a:extLst>
                  <a:ext uri="{FF2B5EF4-FFF2-40B4-BE49-F238E27FC236}">
                    <a16:creationId xmlns:a16="http://schemas.microsoft.com/office/drawing/2014/main" id="{8C43F494-55BA-8333-2715-EF9656F3F840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36;p52">
                <a:extLst>
                  <a:ext uri="{FF2B5EF4-FFF2-40B4-BE49-F238E27FC236}">
                    <a16:creationId xmlns:a16="http://schemas.microsoft.com/office/drawing/2014/main" id="{0CF60BFC-8080-E5A3-7358-CE7388E8FCE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37;p52">
                <a:extLst>
                  <a:ext uri="{FF2B5EF4-FFF2-40B4-BE49-F238E27FC236}">
                    <a16:creationId xmlns:a16="http://schemas.microsoft.com/office/drawing/2014/main" id="{D126E015-DC5B-2B65-B522-7CEC3BFB2F28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38;p52">
                <a:extLst>
                  <a:ext uri="{FF2B5EF4-FFF2-40B4-BE49-F238E27FC236}">
                    <a16:creationId xmlns:a16="http://schemas.microsoft.com/office/drawing/2014/main" id="{00DF7FA5-DF05-7A9E-3240-C8B1E04350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439;p52">
                <a:extLst>
                  <a:ext uri="{FF2B5EF4-FFF2-40B4-BE49-F238E27FC236}">
                    <a16:creationId xmlns:a16="http://schemas.microsoft.com/office/drawing/2014/main" id="{C06FB884-87B8-BAAD-4A1E-448E91DC4A2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40;p52">
                <a:extLst>
                  <a:ext uri="{FF2B5EF4-FFF2-40B4-BE49-F238E27FC236}">
                    <a16:creationId xmlns:a16="http://schemas.microsoft.com/office/drawing/2014/main" id="{DCF8175A-8278-9A65-78B8-B49FA3511CB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41;p52">
                <a:extLst>
                  <a:ext uri="{FF2B5EF4-FFF2-40B4-BE49-F238E27FC236}">
                    <a16:creationId xmlns:a16="http://schemas.microsoft.com/office/drawing/2014/main" id="{99084555-BA57-31F3-C7B2-57940752550E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42;p52">
                <a:extLst>
                  <a:ext uri="{FF2B5EF4-FFF2-40B4-BE49-F238E27FC236}">
                    <a16:creationId xmlns:a16="http://schemas.microsoft.com/office/drawing/2014/main" id="{E5A47C31-F23F-C557-D3AE-6FA320935CB4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1443;p52">
              <a:extLst>
                <a:ext uri="{FF2B5EF4-FFF2-40B4-BE49-F238E27FC236}">
                  <a16:creationId xmlns:a16="http://schemas.microsoft.com/office/drawing/2014/main" id="{4E7718E7-AD99-C9C8-60F7-27526CA34B86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59" name="Google Shape;1444;p52">
                <a:extLst>
                  <a:ext uri="{FF2B5EF4-FFF2-40B4-BE49-F238E27FC236}">
                    <a16:creationId xmlns:a16="http://schemas.microsoft.com/office/drawing/2014/main" id="{C9CB05E8-E88C-1F8D-B9F3-5E8DAC8701C0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45;p52">
                <a:extLst>
                  <a:ext uri="{FF2B5EF4-FFF2-40B4-BE49-F238E27FC236}">
                    <a16:creationId xmlns:a16="http://schemas.microsoft.com/office/drawing/2014/main" id="{BACCF527-1B64-A2FD-3048-D2532D178BAD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46;p52">
                <a:extLst>
                  <a:ext uri="{FF2B5EF4-FFF2-40B4-BE49-F238E27FC236}">
                    <a16:creationId xmlns:a16="http://schemas.microsoft.com/office/drawing/2014/main" id="{906D88EC-5F86-9E24-9D99-B23DDAE3592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47;p52">
                <a:extLst>
                  <a:ext uri="{FF2B5EF4-FFF2-40B4-BE49-F238E27FC236}">
                    <a16:creationId xmlns:a16="http://schemas.microsoft.com/office/drawing/2014/main" id="{4289A2C7-683E-C289-E8D8-8258CB8D6D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448;p52">
                <a:extLst>
                  <a:ext uri="{FF2B5EF4-FFF2-40B4-BE49-F238E27FC236}">
                    <a16:creationId xmlns:a16="http://schemas.microsoft.com/office/drawing/2014/main" id="{57A14FDD-92D0-CA71-FA07-BEDA13A7B0CD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9;p52">
                <a:extLst>
                  <a:ext uri="{FF2B5EF4-FFF2-40B4-BE49-F238E27FC236}">
                    <a16:creationId xmlns:a16="http://schemas.microsoft.com/office/drawing/2014/main" id="{22DCC6A4-FA78-C427-9600-7E0F1CBAE58B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50;p52">
                <a:extLst>
                  <a:ext uri="{FF2B5EF4-FFF2-40B4-BE49-F238E27FC236}">
                    <a16:creationId xmlns:a16="http://schemas.microsoft.com/office/drawing/2014/main" id="{D261E4DB-FADE-848C-FCA9-80AF165D804C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51;p52">
                <a:extLst>
                  <a:ext uri="{FF2B5EF4-FFF2-40B4-BE49-F238E27FC236}">
                    <a16:creationId xmlns:a16="http://schemas.microsoft.com/office/drawing/2014/main" id="{527C6777-8D74-5250-5311-C2DC8D7EFF9C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" name="Google Shape;1358;p52">
            <a:extLst>
              <a:ext uri="{FF2B5EF4-FFF2-40B4-BE49-F238E27FC236}">
                <a16:creationId xmlns:a16="http://schemas.microsoft.com/office/drawing/2014/main" id="{D06087A4-DB65-8307-558C-97BB7E4A5646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78" name="Google Shape;1372;p52">
              <a:extLst>
                <a:ext uri="{FF2B5EF4-FFF2-40B4-BE49-F238E27FC236}">
                  <a16:creationId xmlns:a16="http://schemas.microsoft.com/office/drawing/2014/main" id="{2A0F55DE-C6ED-8709-212B-8AACA800D5F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97" name="Google Shape;1373;p52">
                <a:extLst>
                  <a:ext uri="{FF2B5EF4-FFF2-40B4-BE49-F238E27FC236}">
                    <a16:creationId xmlns:a16="http://schemas.microsoft.com/office/drawing/2014/main" id="{2A62E237-6F28-AA41-0729-38166BB9DA12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74;p52">
                <a:extLst>
                  <a:ext uri="{FF2B5EF4-FFF2-40B4-BE49-F238E27FC236}">
                    <a16:creationId xmlns:a16="http://schemas.microsoft.com/office/drawing/2014/main" id="{BFD9AA95-1472-A124-257D-4982E6E8895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" name="Google Shape;1434;p52">
              <a:extLst>
                <a:ext uri="{FF2B5EF4-FFF2-40B4-BE49-F238E27FC236}">
                  <a16:creationId xmlns:a16="http://schemas.microsoft.com/office/drawing/2014/main" id="{516F11D6-DE53-DA0C-3EAE-192296AA509D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89" name="Google Shape;1435;p52">
                <a:extLst>
                  <a:ext uri="{FF2B5EF4-FFF2-40B4-BE49-F238E27FC236}">
                    <a16:creationId xmlns:a16="http://schemas.microsoft.com/office/drawing/2014/main" id="{D0B64FD0-7258-E8A9-57B4-4A2F8FF66C40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36;p52">
                <a:extLst>
                  <a:ext uri="{FF2B5EF4-FFF2-40B4-BE49-F238E27FC236}">
                    <a16:creationId xmlns:a16="http://schemas.microsoft.com/office/drawing/2014/main" id="{73CCDA6C-0D67-3672-278C-E1EB29E6B7AF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37;p52">
                <a:extLst>
                  <a:ext uri="{FF2B5EF4-FFF2-40B4-BE49-F238E27FC236}">
                    <a16:creationId xmlns:a16="http://schemas.microsoft.com/office/drawing/2014/main" id="{ED92414A-696C-AA83-645D-213685B22098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38;p52">
                <a:extLst>
                  <a:ext uri="{FF2B5EF4-FFF2-40B4-BE49-F238E27FC236}">
                    <a16:creationId xmlns:a16="http://schemas.microsoft.com/office/drawing/2014/main" id="{BC8EC45F-BFC4-AC86-0147-D5B8903BA481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439;p52">
                <a:extLst>
                  <a:ext uri="{FF2B5EF4-FFF2-40B4-BE49-F238E27FC236}">
                    <a16:creationId xmlns:a16="http://schemas.microsoft.com/office/drawing/2014/main" id="{2684BB5D-22D9-8F7B-6716-7663019FA9E6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40;p52">
                <a:extLst>
                  <a:ext uri="{FF2B5EF4-FFF2-40B4-BE49-F238E27FC236}">
                    <a16:creationId xmlns:a16="http://schemas.microsoft.com/office/drawing/2014/main" id="{BF8534FC-93B7-B026-FEF1-AD12221F5E1E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41;p52">
                <a:extLst>
                  <a:ext uri="{FF2B5EF4-FFF2-40B4-BE49-F238E27FC236}">
                    <a16:creationId xmlns:a16="http://schemas.microsoft.com/office/drawing/2014/main" id="{7DF4A7FC-93E9-711A-1C75-6B71058904E1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42;p52">
                <a:extLst>
                  <a:ext uri="{FF2B5EF4-FFF2-40B4-BE49-F238E27FC236}">
                    <a16:creationId xmlns:a16="http://schemas.microsoft.com/office/drawing/2014/main" id="{4AC97B2E-90AF-59F9-346D-290E314BB347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" name="Google Shape;1443;p52">
              <a:extLst>
                <a:ext uri="{FF2B5EF4-FFF2-40B4-BE49-F238E27FC236}">
                  <a16:creationId xmlns:a16="http://schemas.microsoft.com/office/drawing/2014/main" id="{8C5172CD-9690-E120-9635-249496B9C2B8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1" name="Google Shape;1444;p52">
                <a:extLst>
                  <a:ext uri="{FF2B5EF4-FFF2-40B4-BE49-F238E27FC236}">
                    <a16:creationId xmlns:a16="http://schemas.microsoft.com/office/drawing/2014/main" id="{434D3200-1D6C-FD45-898F-C92C57DD2051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445;p52">
                <a:extLst>
                  <a:ext uri="{FF2B5EF4-FFF2-40B4-BE49-F238E27FC236}">
                    <a16:creationId xmlns:a16="http://schemas.microsoft.com/office/drawing/2014/main" id="{5EE4760B-78B8-3A68-A7DB-B6838C4FA67D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446;p52">
                <a:extLst>
                  <a:ext uri="{FF2B5EF4-FFF2-40B4-BE49-F238E27FC236}">
                    <a16:creationId xmlns:a16="http://schemas.microsoft.com/office/drawing/2014/main" id="{C40DCFA5-C96E-09C2-09BB-BAA57BE6AC8D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447;p52">
                <a:extLst>
                  <a:ext uri="{FF2B5EF4-FFF2-40B4-BE49-F238E27FC236}">
                    <a16:creationId xmlns:a16="http://schemas.microsoft.com/office/drawing/2014/main" id="{32416A99-255E-C011-15B2-8381516F5130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448;p52">
                <a:extLst>
                  <a:ext uri="{FF2B5EF4-FFF2-40B4-BE49-F238E27FC236}">
                    <a16:creationId xmlns:a16="http://schemas.microsoft.com/office/drawing/2014/main" id="{CA8CB880-A3F5-EC7E-B9BB-75868911A074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9;p52">
                <a:extLst>
                  <a:ext uri="{FF2B5EF4-FFF2-40B4-BE49-F238E27FC236}">
                    <a16:creationId xmlns:a16="http://schemas.microsoft.com/office/drawing/2014/main" id="{4DFEA7C7-588C-5033-817D-07A985AA990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50;p52">
                <a:extLst>
                  <a:ext uri="{FF2B5EF4-FFF2-40B4-BE49-F238E27FC236}">
                    <a16:creationId xmlns:a16="http://schemas.microsoft.com/office/drawing/2014/main" id="{705B7049-4C7B-AD12-10D4-190C9837EE3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51;p52">
                <a:extLst>
                  <a:ext uri="{FF2B5EF4-FFF2-40B4-BE49-F238E27FC236}">
                    <a16:creationId xmlns:a16="http://schemas.microsoft.com/office/drawing/2014/main" id="{4F8C473D-844D-9BEF-5415-9551E1D738E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0" name="Imagen 99">
            <a:extLst>
              <a:ext uri="{FF2B5EF4-FFF2-40B4-BE49-F238E27FC236}">
                <a16:creationId xmlns:a16="http://schemas.microsoft.com/office/drawing/2014/main" id="{B97F5DD6-6ADC-5FDD-0828-81DDE72005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" t="3067" r="2118" b="13306"/>
          <a:stretch/>
        </p:blipFill>
        <p:spPr>
          <a:xfrm>
            <a:off x="1488580" y="1403938"/>
            <a:ext cx="10214972" cy="4578382"/>
          </a:xfrm>
          <a:prstGeom prst="rect">
            <a:avLst/>
          </a:prstGeom>
        </p:spPr>
      </p:pic>
      <p:sp>
        <p:nvSpPr>
          <p:cNvPr id="101" name="Rectángulo 100">
            <a:extLst>
              <a:ext uri="{FF2B5EF4-FFF2-40B4-BE49-F238E27FC236}">
                <a16:creationId xmlns:a16="http://schemas.microsoft.com/office/drawing/2014/main" id="{5FFCD573-3AD3-EC6A-33C3-38E02B17EE63}"/>
              </a:ext>
            </a:extLst>
          </p:cNvPr>
          <p:cNvSpPr/>
          <p:nvPr/>
        </p:nvSpPr>
        <p:spPr>
          <a:xfrm>
            <a:off x="6424580" y="1403938"/>
            <a:ext cx="4611063" cy="1499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988BE2ED-7A0D-4DC9-3B78-12ABC7DEDDDE}"/>
              </a:ext>
            </a:extLst>
          </p:cNvPr>
          <p:cNvSpPr/>
          <p:nvPr/>
        </p:nvSpPr>
        <p:spPr>
          <a:xfrm>
            <a:off x="6625755" y="2987539"/>
            <a:ext cx="5040147" cy="1362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8ABCAB77-B79B-398F-9F9C-23B6FD06725D}"/>
              </a:ext>
            </a:extLst>
          </p:cNvPr>
          <p:cNvSpPr/>
          <p:nvPr/>
        </p:nvSpPr>
        <p:spPr>
          <a:xfrm>
            <a:off x="6546645" y="4459205"/>
            <a:ext cx="5319181" cy="1423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77E2F5FE-56B9-5A06-B152-87EF94922EB7}"/>
              </a:ext>
            </a:extLst>
          </p:cNvPr>
          <p:cNvSpPr/>
          <p:nvPr/>
        </p:nvSpPr>
        <p:spPr>
          <a:xfrm>
            <a:off x="4649071" y="1502653"/>
            <a:ext cx="1775509" cy="140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99A2774-E71D-6914-AD57-51139D31D08D}"/>
              </a:ext>
            </a:extLst>
          </p:cNvPr>
          <p:cNvSpPr/>
          <p:nvPr/>
        </p:nvSpPr>
        <p:spPr>
          <a:xfrm>
            <a:off x="4655805" y="3033083"/>
            <a:ext cx="1959624" cy="1297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E6020040-DC2F-055A-2307-C875D27C6CB2}"/>
              </a:ext>
            </a:extLst>
          </p:cNvPr>
          <p:cNvSpPr/>
          <p:nvPr/>
        </p:nvSpPr>
        <p:spPr>
          <a:xfrm>
            <a:off x="4615596" y="4504053"/>
            <a:ext cx="1931049" cy="1369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65B4CC3A-8B82-AAD3-8BB5-83C5F268C6BE}"/>
              </a:ext>
            </a:extLst>
          </p:cNvPr>
          <p:cNvSpPr/>
          <p:nvPr/>
        </p:nvSpPr>
        <p:spPr>
          <a:xfrm>
            <a:off x="1639509" y="3214096"/>
            <a:ext cx="2418898" cy="1116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A7EDB02E-3E02-F59E-F0DD-DBDD960D729C}"/>
              </a:ext>
            </a:extLst>
          </p:cNvPr>
          <p:cNvSpPr txBox="1"/>
          <p:nvPr/>
        </p:nvSpPr>
        <p:spPr>
          <a:xfrm>
            <a:off x="5082054" y="10839"/>
            <a:ext cx="6119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Objetivo</a:t>
            </a:r>
          </a:p>
        </p:txBody>
      </p:sp>
      <p:pic>
        <p:nvPicPr>
          <p:cNvPr id="111" name="Imagen 110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1461231C-A74B-AE71-89A2-EF3D547B38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6" r="17395"/>
          <a:stretch/>
        </p:blipFill>
        <p:spPr>
          <a:xfrm>
            <a:off x="1828802" y="2789251"/>
            <a:ext cx="2231521" cy="16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9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7CC4F9F-6FBD-4138-9022-2A31C775EA8D}"/>
              </a:ext>
            </a:extLst>
          </p:cNvPr>
          <p:cNvCxnSpPr>
            <a:cxnSpLocks/>
          </p:cNvCxnSpPr>
          <p:nvPr/>
        </p:nvCxnSpPr>
        <p:spPr>
          <a:xfrm>
            <a:off x="1126156" y="789507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D178B8-AD59-453B-A840-6E2E1A13AFD0}"/>
              </a:ext>
            </a:extLst>
          </p:cNvPr>
          <p:cNvSpPr txBox="1"/>
          <p:nvPr/>
        </p:nvSpPr>
        <p:spPr>
          <a:xfrm>
            <a:off x="4377978" y="154996"/>
            <a:ext cx="2964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Índice general</a:t>
            </a:r>
            <a:endParaRPr lang="es-CO" sz="3200" b="1" dirty="0">
              <a:solidFill>
                <a:schemeClr val="accent5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6EA614F-96CD-4341-9054-FC2EBF4C8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465979"/>
              </p:ext>
            </p:extLst>
          </p:nvPr>
        </p:nvGraphicFramePr>
        <p:xfrm>
          <a:off x="929997" y="940959"/>
          <a:ext cx="9860682" cy="549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437015-15D9-1CC9-FC93-29BDF59780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3" y="0"/>
            <a:ext cx="1447950" cy="8144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9B5F85-E939-F70E-6FEE-EF73BA421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7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talar Docker y Docker-compose - jblazquez">
            <a:extLst>
              <a:ext uri="{FF2B5EF4-FFF2-40B4-BE49-F238E27FC236}">
                <a16:creationId xmlns:a16="http://schemas.microsoft.com/office/drawing/2014/main" id="{7AC565B7-B3CF-F33B-D717-4CBDCE71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944" y="5215111"/>
            <a:ext cx="931124" cy="5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Imagen 110">
            <a:extLst>
              <a:ext uri="{FF2B5EF4-FFF2-40B4-BE49-F238E27FC236}">
                <a16:creationId xmlns:a16="http://schemas.microsoft.com/office/drawing/2014/main" id="{59B8BABA-4842-28BE-D731-1DB9AE79A7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r="1187" b="3406"/>
          <a:stretch/>
        </p:blipFill>
        <p:spPr>
          <a:xfrm>
            <a:off x="1291746" y="1201216"/>
            <a:ext cx="10919120" cy="4769404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4313005" y="14360"/>
            <a:ext cx="3120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Metodología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D976B9-82CF-8C9B-5419-CD48C084A8F8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BA0D8CF-1730-BFAE-EDB6-94DE316CFC13}"/>
              </a:ext>
            </a:extLst>
          </p:cNvPr>
          <p:cNvSpPr/>
          <p:nvPr/>
        </p:nvSpPr>
        <p:spPr>
          <a:xfrm>
            <a:off x="3147720" y="1482400"/>
            <a:ext cx="2963701" cy="1696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3" name="Rectángulo 332">
            <a:extLst>
              <a:ext uri="{FF2B5EF4-FFF2-40B4-BE49-F238E27FC236}">
                <a16:creationId xmlns:a16="http://schemas.microsoft.com/office/drawing/2014/main" id="{03FD504A-BA1B-69DF-F927-5DDC8EAC4962}"/>
              </a:ext>
            </a:extLst>
          </p:cNvPr>
          <p:cNvSpPr/>
          <p:nvPr/>
        </p:nvSpPr>
        <p:spPr>
          <a:xfrm>
            <a:off x="4124830" y="3313234"/>
            <a:ext cx="3047372" cy="14140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34" name="Rectángulo 333">
            <a:extLst>
              <a:ext uri="{FF2B5EF4-FFF2-40B4-BE49-F238E27FC236}">
                <a16:creationId xmlns:a16="http://schemas.microsoft.com/office/drawing/2014/main" id="{476F53BC-E3FB-604D-EBB4-182D709ECF98}"/>
              </a:ext>
            </a:extLst>
          </p:cNvPr>
          <p:cNvSpPr/>
          <p:nvPr/>
        </p:nvSpPr>
        <p:spPr>
          <a:xfrm>
            <a:off x="6245633" y="1222639"/>
            <a:ext cx="2863437" cy="1955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5" name="Rectángulo 334">
            <a:extLst>
              <a:ext uri="{FF2B5EF4-FFF2-40B4-BE49-F238E27FC236}">
                <a16:creationId xmlns:a16="http://schemas.microsoft.com/office/drawing/2014/main" id="{82A053E7-D27C-381C-C730-27CD82BCF550}"/>
              </a:ext>
            </a:extLst>
          </p:cNvPr>
          <p:cNvSpPr/>
          <p:nvPr/>
        </p:nvSpPr>
        <p:spPr>
          <a:xfrm>
            <a:off x="7238437" y="3330991"/>
            <a:ext cx="2912409" cy="1641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36" name="Rectángulo 335">
            <a:extLst>
              <a:ext uri="{FF2B5EF4-FFF2-40B4-BE49-F238E27FC236}">
                <a16:creationId xmlns:a16="http://schemas.microsoft.com/office/drawing/2014/main" id="{0C1F2294-2DDF-6BC0-2BAE-961D1F34D95F}"/>
              </a:ext>
            </a:extLst>
          </p:cNvPr>
          <p:cNvSpPr/>
          <p:nvPr/>
        </p:nvSpPr>
        <p:spPr>
          <a:xfrm>
            <a:off x="9240193" y="1160336"/>
            <a:ext cx="2898406" cy="1998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349" name="Imagen 34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EF120EC-98C3-C26B-F225-E9B729807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673" y="5234812"/>
            <a:ext cx="1314661" cy="578645"/>
          </a:xfrm>
          <a:prstGeom prst="rect">
            <a:avLst/>
          </a:prstGeom>
        </p:spPr>
      </p:pic>
      <p:pic>
        <p:nvPicPr>
          <p:cNvPr id="350" name="Imagen 349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2F8F5E4-BE54-23CF-6A8A-D0DCC001A2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00" y="5199283"/>
            <a:ext cx="1299409" cy="649705"/>
          </a:xfrm>
          <a:prstGeom prst="rect">
            <a:avLst/>
          </a:prstGeom>
        </p:spPr>
      </p:pic>
      <p:pic>
        <p:nvPicPr>
          <p:cNvPr id="351" name="Imagen 350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5508A47-265A-3CA9-6A97-24AB4EF04A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025" y="5032612"/>
            <a:ext cx="864245" cy="902778"/>
          </a:xfrm>
          <a:prstGeom prst="rect">
            <a:avLst/>
          </a:prstGeom>
        </p:spPr>
      </p:pic>
      <p:pic>
        <p:nvPicPr>
          <p:cNvPr id="352" name="Imagen 35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BF268BD-C41C-7F13-7DD0-73C4E534D4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71" y="5194679"/>
            <a:ext cx="1008624" cy="578644"/>
          </a:xfrm>
          <a:prstGeom prst="rect">
            <a:avLst/>
          </a:prstGeom>
        </p:spPr>
      </p:pic>
      <p:sp>
        <p:nvSpPr>
          <p:cNvPr id="341" name="Rectángulo 340">
            <a:extLst>
              <a:ext uri="{FF2B5EF4-FFF2-40B4-BE49-F238E27FC236}">
                <a16:creationId xmlns:a16="http://schemas.microsoft.com/office/drawing/2014/main" id="{82B51E38-4850-9D5A-A553-E61E85F4F009}"/>
              </a:ext>
            </a:extLst>
          </p:cNvPr>
          <p:cNvSpPr/>
          <p:nvPr/>
        </p:nvSpPr>
        <p:spPr>
          <a:xfrm>
            <a:off x="1851359" y="4787092"/>
            <a:ext cx="8435979" cy="1258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7299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33" grpId="0" animBg="1"/>
      <p:bldP spid="334" grpId="0" animBg="1"/>
      <p:bldP spid="335" grpId="0" animBg="1"/>
      <p:bldP spid="336" grpId="0" animBg="1"/>
      <p:bldP spid="3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7CC4F9F-6FBD-4138-9022-2A31C775EA8D}"/>
              </a:ext>
            </a:extLst>
          </p:cNvPr>
          <p:cNvCxnSpPr>
            <a:cxnSpLocks/>
          </p:cNvCxnSpPr>
          <p:nvPr/>
        </p:nvCxnSpPr>
        <p:spPr>
          <a:xfrm>
            <a:off x="1126156" y="789507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D178B8-AD59-453B-A840-6E2E1A13AFD0}"/>
              </a:ext>
            </a:extLst>
          </p:cNvPr>
          <p:cNvSpPr txBox="1"/>
          <p:nvPr/>
        </p:nvSpPr>
        <p:spPr>
          <a:xfrm>
            <a:off x="4377978" y="154996"/>
            <a:ext cx="2964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Índice general</a:t>
            </a:r>
            <a:endParaRPr lang="es-CO" sz="3200" b="1" dirty="0">
              <a:solidFill>
                <a:schemeClr val="accent5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6EA614F-96CD-4341-9054-FC2EBF4C8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224877"/>
              </p:ext>
            </p:extLst>
          </p:nvPr>
        </p:nvGraphicFramePr>
        <p:xfrm>
          <a:off x="929997" y="940959"/>
          <a:ext cx="9860682" cy="549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437015-15D9-1CC9-FC93-29BDF59780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3" y="0"/>
            <a:ext cx="1447950" cy="8144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9B5F85-E939-F70E-6FEE-EF73BA421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24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5295899" y="-90177"/>
            <a:ext cx="27227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D976B9-82CF-8C9B-5419-CD48C084A8F8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8" name="CuadroTexto 337">
            <a:extLst>
              <a:ext uri="{FF2B5EF4-FFF2-40B4-BE49-F238E27FC236}">
                <a16:creationId xmlns:a16="http://schemas.microsoft.com/office/drawing/2014/main" id="{BFEB8548-6AB1-63BB-4340-CFEBFDE17F19}"/>
              </a:ext>
            </a:extLst>
          </p:cNvPr>
          <p:cNvSpPr txBox="1"/>
          <p:nvPr/>
        </p:nvSpPr>
        <p:spPr>
          <a:xfrm>
            <a:off x="1371229" y="619744"/>
            <a:ext cx="35906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movilidad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94505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5295899" y="-90177"/>
            <a:ext cx="27227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D976B9-82CF-8C9B-5419-CD48C084A8F8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" name="Imagen 8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C2A999FF-F9BD-9AE1-C06A-7837309E83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5"/>
          <a:stretch/>
        </p:blipFill>
        <p:spPr>
          <a:xfrm>
            <a:off x="1845139" y="1167035"/>
            <a:ext cx="9584339" cy="5664938"/>
          </a:xfrm>
          <a:prstGeom prst="rect">
            <a:avLst/>
          </a:prstGeom>
        </p:spPr>
      </p:pic>
      <p:sp>
        <p:nvSpPr>
          <p:cNvPr id="334" name="Rectángulo 333">
            <a:extLst>
              <a:ext uri="{FF2B5EF4-FFF2-40B4-BE49-F238E27FC236}">
                <a16:creationId xmlns:a16="http://schemas.microsoft.com/office/drawing/2014/main" id="{6FE14DD7-A92C-8C06-82B7-E1CEC17C1ACA}"/>
              </a:ext>
            </a:extLst>
          </p:cNvPr>
          <p:cNvSpPr/>
          <p:nvPr/>
        </p:nvSpPr>
        <p:spPr>
          <a:xfrm>
            <a:off x="4096020" y="1239290"/>
            <a:ext cx="5480850" cy="177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Total, de viajes acumulados por período y tipo</a:t>
            </a:r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436F230E-764E-49B9-B5A1-95D1E973CD79}"/>
              </a:ext>
            </a:extLst>
          </p:cNvPr>
          <p:cNvSpPr txBox="1"/>
          <p:nvPr/>
        </p:nvSpPr>
        <p:spPr>
          <a:xfrm>
            <a:off x="1371229" y="619744"/>
            <a:ext cx="35906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movilidad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083114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7EE145-A165-4452-939D-68D35EF0DF27}"/>
              </a:ext>
            </a:extLst>
          </p:cNvPr>
          <p:cNvSpPr txBox="1"/>
          <p:nvPr/>
        </p:nvSpPr>
        <p:spPr>
          <a:xfrm>
            <a:off x="5295899" y="-90177"/>
            <a:ext cx="27227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8" name="Imagen 107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63128BCA-B13C-9320-06AE-E9328BAEA2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46"/>
          <a:stretch/>
        </p:blipFill>
        <p:spPr>
          <a:xfrm>
            <a:off x="-42637" y="876871"/>
            <a:ext cx="6097211" cy="5576607"/>
          </a:xfrm>
          <a:prstGeom prst="rect">
            <a:avLst/>
          </a:prstGeom>
        </p:spPr>
      </p:pic>
      <p:sp>
        <p:nvSpPr>
          <p:cNvPr id="110" name="CuadroTexto 109">
            <a:extLst>
              <a:ext uri="{FF2B5EF4-FFF2-40B4-BE49-F238E27FC236}">
                <a16:creationId xmlns:a16="http://schemas.microsoft.com/office/drawing/2014/main" id="{F953401B-D8C0-BE15-E768-490E890C4323}"/>
              </a:ext>
            </a:extLst>
          </p:cNvPr>
          <p:cNvSpPr txBox="1"/>
          <p:nvPr/>
        </p:nvSpPr>
        <p:spPr>
          <a:xfrm>
            <a:off x="1313328" y="555547"/>
            <a:ext cx="37508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movilidad</a:t>
            </a:r>
            <a:endParaRPr lang="es-ES_tradnl" sz="2000" dirty="0"/>
          </a:p>
        </p:txBody>
      </p:sp>
      <p:pic>
        <p:nvPicPr>
          <p:cNvPr id="112" name="Imagen 111" descr="Patrón de fondo&#10;&#10;Descripción generada automáticamente">
            <a:extLst>
              <a:ext uri="{FF2B5EF4-FFF2-40B4-BE49-F238E27FC236}">
                <a16:creationId xmlns:a16="http://schemas.microsoft.com/office/drawing/2014/main" id="{E1675218-8D46-B716-7252-29219C8C90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44" b="1357"/>
          <a:stretch/>
        </p:blipFill>
        <p:spPr>
          <a:xfrm>
            <a:off x="6316501" y="904593"/>
            <a:ext cx="5876060" cy="548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7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4685799" y="-9514"/>
            <a:ext cx="2546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</a:t>
            </a:r>
          </a:p>
        </p:txBody>
      </p:sp>
      <p:sp>
        <p:nvSpPr>
          <p:cNvPr id="391" name="CuadroTexto 390">
            <a:extLst>
              <a:ext uri="{FF2B5EF4-FFF2-40B4-BE49-F238E27FC236}">
                <a16:creationId xmlns:a16="http://schemas.microsoft.com/office/drawing/2014/main" id="{DCCEC81A-532D-1206-2C8C-645DF96690A8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3FFDE52-A14D-2A9D-A2F1-7A2FF4CBE010}"/>
              </a:ext>
            </a:extLst>
          </p:cNvPr>
          <p:cNvSpPr txBox="1"/>
          <p:nvPr/>
        </p:nvSpPr>
        <p:spPr>
          <a:xfrm>
            <a:off x="1313526" y="606546"/>
            <a:ext cx="63370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Evaluación de Servicios de Transporte.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166872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Mapa&#10;&#10;Descripción generada automáticamente">
            <a:extLst>
              <a:ext uri="{FF2B5EF4-FFF2-40B4-BE49-F238E27FC236}">
                <a16:creationId xmlns:a16="http://schemas.microsoft.com/office/drawing/2014/main" id="{2B07C4F3-5CD9-9E27-8D9E-798EE84ACC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t="3193" r="3069" b="1394"/>
          <a:stretch/>
        </p:blipFill>
        <p:spPr>
          <a:xfrm>
            <a:off x="3945388" y="638760"/>
            <a:ext cx="8246612" cy="575206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4685799" y="-9514"/>
            <a:ext cx="2546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</a:t>
            </a:r>
          </a:p>
        </p:txBody>
      </p:sp>
      <p:sp>
        <p:nvSpPr>
          <p:cNvPr id="391" name="CuadroTexto 390">
            <a:extLst>
              <a:ext uri="{FF2B5EF4-FFF2-40B4-BE49-F238E27FC236}">
                <a16:creationId xmlns:a16="http://schemas.microsoft.com/office/drawing/2014/main" id="{DCCEC81A-532D-1206-2C8C-645DF96690A8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B4196A-DFCA-4060-41C7-C3556DF83FE0}"/>
              </a:ext>
            </a:extLst>
          </p:cNvPr>
          <p:cNvSpPr txBox="1"/>
          <p:nvPr/>
        </p:nvSpPr>
        <p:spPr>
          <a:xfrm>
            <a:off x="1313526" y="606546"/>
            <a:ext cx="63370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Evaluación de Servicios de Transporte.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668436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5617412" y="18953"/>
            <a:ext cx="282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sp>
        <p:nvSpPr>
          <p:cNvPr id="391" name="CuadroTexto 390">
            <a:extLst>
              <a:ext uri="{FF2B5EF4-FFF2-40B4-BE49-F238E27FC236}">
                <a16:creationId xmlns:a16="http://schemas.microsoft.com/office/drawing/2014/main" id="{ECA62E3D-905C-0DC6-CCEE-42A19435DD7F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467479-7ED7-8F2B-66E9-37B91B9C3EFC}"/>
              </a:ext>
            </a:extLst>
          </p:cNvPr>
          <p:cNvSpPr txBox="1"/>
          <p:nvPr/>
        </p:nvSpPr>
        <p:spPr>
          <a:xfrm>
            <a:off x="1286356" y="567121"/>
            <a:ext cx="427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Comparativa Oferta-Demanda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3606346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5617412" y="18953"/>
            <a:ext cx="282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sp>
        <p:nvSpPr>
          <p:cNvPr id="391" name="CuadroTexto 390">
            <a:extLst>
              <a:ext uri="{FF2B5EF4-FFF2-40B4-BE49-F238E27FC236}">
                <a16:creationId xmlns:a16="http://schemas.microsoft.com/office/drawing/2014/main" id="{ECA62E3D-905C-0DC6-CCEE-42A19435DD7F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" name="Imagen 102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E8F9E364-5EEE-8EFA-2000-FE55349146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0" t="52977" b="9529"/>
          <a:stretch/>
        </p:blipFill>
        <p:spPr>
          <a:xfrm>
            <a:off x="1318658" y="1872379"/>
            <a:ext cx="3405894" cy="3983431"/>
          </a:xfrm>
          <a:prstGeom prst="rect">
            <a:avLst/>
          </a:prstGeom>
        </p:spPr>
      </p:pic>
      <p:pic>
        <p:nvPicPr>
          <p:cNvPr id="7" name="Imagen 6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034D9F71-2169-BAED-75E1-63B382342B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6118" r="23629" b="1424"/>
          <a:stretch/>
        </p:blipFill>
        <p:spPr>
          <a:xfrm>
            <a:off x="5896409" y="630037"/>
            <a:ext cx="6293662" cy="5698145"/>
          </a:xfrm>
          <a:prstGeom prst="rect">
            <a:avLst/>
          </a:prstGeom>
        </p:spPr>
      </p:pic>
      <p:sp>
        <p:nvSpPr>
          <p:cNvPr id="104" name="CuadroTexto 103">
            <a:extLst>
              <a:ext uri="{FF2B5EF4-FFF2-40B4-BE49-F238E27FC236}">
                <a16:creationId xmlns:a16="http://schemas.microsoft.com/office/drawing/2014/main" id="{B35D8D37-94D8-D058-DEC9-68D0D010CB3F}"/>
              </a:ext>
            </a:extLst>
          </p:cNvPr>
          <p:cNvSpPr txBox="1"/>
          <p:nvPr/>
        </p:nvSpPr>
        <p:spPr>
          <a:xfrm>
            <a:off x="11230451" y="2442704"/>
            <a:ext cx="1241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Cuenca</a:t>
            </a:r>
            <a:endParaRPr lang="es-ES_tradn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5C792FB9-C588-4EE5-F874-2935F68C7EEB}"/>
              </a:ext>
            </a:extLst>
          </p:cNvPr>
          <p:cNvSpPr txBox="1"/>
          <p:nvPr/>
        </p:nvSpPr>
        <p:spPr>
          <a:xfrm>
            <a:off x="6642773" y="5455700"/>
            <a:ext cx="17528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Ciudad Real</a:t>
            </a:r>
            <a:endParaRPr lang="es-ES_tradn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CC9ABBE2-303E-3C9C-6255-035292CACB38}"/>
              </a:ext>
            </a:extLst>
          </p:cNvPr>
          <p:cNvSpPr txBox="1"/>
          <p:nvPr/>
        </p:nvSpPr>
        <p:spPr>
          <a:xfrm>
            <a:off x="9681957" y="650964"/>
            <a:ext cx="17528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Guadalajara</a:t>
            </a:r>
            <a:endParaRPr lang="es-ES_tradn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3FF63D65-AC4C-47FD-4956-19DF8B8692F5}"/>
              </a:ext>
            </a:extLst>
          </p:cNvPr>
          <p:cNvSpPr txBox="1"/>
          <p:nvPr/>
        </p:nvSpPr>
        <p:spPr>
          <a:xfrm>
            <a:off x="6284699" y="2143578"/>
            <a:ext cx="11529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Toledo</a:t>
            </a:r>
            <a:endParaRPr lang="es-ES_tradn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647D1CB9-177D-A0FB-E769-1CF9ABF9641C}"/>
              </a:ext>
            </a:extLst>
          </p:cNvPr>
          <p:cNvSpPr txBox="1"/>
          <p:nvPr/>
        </p:nvSpPr>
        <p:spPr>
          <a:xfrm>
            <a:off x="10504582" y="5455700"/>
            <a:ext cx="1346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Albacete </a:t>
            </a:r>
            <a:endParaRPr lang="es-ES_tradn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F7EFB-8AE3-7837-170C-16E5424042B4}"/>
              </a:ext>
            </a:extLst>
          </p:cNvPr>
          <p:cNvSpPr txBox="1"/>
          <p:nvPr/>
        </p:nvSpPr>
        <p:spPr>
          <a:xfrm>
            <a:off x="1299311" y="623719"/>
            <a:ext cx="427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Comparativa Oferta-Demanda</a:t>
            </a:r>
            <a:endParaRPr lang="es-ES_tradnl" sz="2400" dirty="0"/>
          </a:p>
        </p:txBody>
      </p:sp>
      <p:pic>
        <p:nvPicPr>
          <p:cNvPr id="109" name="Imagen 108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F6BD9AAA-2BC0-ABB2-CC5F-7651AFE957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4" t="53805" r="55065" b="13027"/>
          <a:stretch/>
        </p:blipFill>
        <p:spPr>
          <a:xfrm>
            <a:off x="4251162" y="1186645"/>
            <a:ext cx="7699709" cy="491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0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6" grpId="0"/>
      <p:bldP spid="107" grpId="0"/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9" name="CuadroTexto 428">
            <a:extLst>
              <a:ext uri="{FF2B5EF4-FFF2-40B4-BE49-F238E27FC236}">
                <a16:creationId xmlns:a16="http://schemas.microsoft.com/office/drawing/2014/main" id="{453500EB-C37C-7CA5-A29D-1D47E3267BA7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A81A259-969B-216B-5CC6-5A0970996A38}"/>
              </a:ext>
            </a:extLst>
          </p:cNvPr>
          <p:cNvSpPr txBox="1"/>
          <p:nvPr/>
        </p:nvSpPr>
        <p:spPr>
          <a:xfrm>
            <a:off x="5617412" y="18953"/>
            <a:ext cx="282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104" name="Imagen 103" descr="Imagen que contiene Mapa&#10;&#10;Descripción generada automáticamente">
            <a:extLst>
              <a:ext uri="{FF2B5EF4-FFF2-40B4-BE49-F238E27FC236}">
                <a16:creationId xmlns:a16="http://schemas.microsoft.com/office/drawing/2014/main" id="{D76CAFB1-539E-6E5C-269A-E51717EDCA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00" t="53243"/>
          <a:stretch/>
        </p:blipFill>
        <p:spPr>
          <a:xfrm>
            <a:off x="1352652" y="1793732"/>
            <a:ext cx="3622285" cy="52326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26B11DF-3664-7B0E-D237-8C6D1DC3DA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51368" r="55101" b="12416"/>
          <a:stretch/>
        </p:blipFill>
        <p:spPr>
          <a:xfrm>
            <a:off x="4295311" y="671734"/>
            <a:ext cx="7818379" cy="5553738"/>
          </a:xfrm>
          <a:prstGeom prst="rect">
            <a:avLst/>
          </a:prstGeom>
        </p:spPr>
      </p:pic>
      <p:pic>
        <p:nvPicPr>
          <p:cNvPr id="105" name="Imagen 104">
            <a:extLst>
              <a:ext uri="{FF2B5EF4-FFF2-40B4-BE49-F238E27FC236}">
                <a16:creationId xmlns:a16="http://schemas.microsoft.com/office/drawing/2014/main" id="{5CE0810D-58F7-629F-2C1A-DF39E669EC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6" t="93026" r="23695" b="1364"/>
          <a:stretch/>
        </p:blipFill>
        <p:spPr>
          <a:xfrm>
            <a:off x="9323411" y="5867737"/>
            <a:ext cx="2873134" cy="462030"/>
          </a:xfrm>
          <a:prstGeom prst="rect">
            <a:avLst/>
          </a:prstGeom>
        </p:spPr>
      </p:pic>
      <p:sp>
        <p:nvSpPr>
          <p:cNvPr id="106" name="CuadroTexto 105">
            <a:extLst>
              <a:ext uri="{FF2B5EF4-FFF2-40B4-BE49-F238E27FC236}">
                <a16:creationId xmlns:a16="http://schemas.microsoft.com/office/drawing/2014/main" id="{F27BDC24-4C3C-47AF-20AE-9E67ECAC5DAD}"/>
              </a:ext>
            </a:extLst>
          </p:cNvPr>
          <p:cNvSpPr txBox="1"/>
          <p:nvPr/>
        </p:nvSpPr>
        <p:spPr>
          <a:xfrm>
            <a:off x="1286356" y="567121"/>
            <a:ext cx="427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Comparativa Oferta-Demanda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3137065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55517CA4-E7A1-974A-7A59-1739BB06B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1" t="51808" r="54357" b="13278"/>
          <a:stretch/>
        </p:blipFill>
        <p:spPr>
          <a:xfrm>
            <a:off x="4235282" y="687814"/>
            <a:ext cx="7963322" cy="5362511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8" name="CuadroTexto 427">
            <a:extLst>
              <a:ext uri="{FF2B5EF4-FFF2-40B4-BE49-F238E27FC236}">
                <a16:creationId xmlns:a16="http://schemas.microsoft.com/office/drawing/2014/main" id="{B484DEBD-6893-A61B-37E6-9EF7979ABACC}"/>
              </a:ext>
            </a:extLst>
          </p:cNvPr>
          <p:cNvSpPr txBox="1"/>
          <p:nvPr/>
        </p:nvSpPr>
        <p:spPr>
          <a:xfrm>
            <a:off x="19142" y="1405504"/>
            <a:ext cx="12103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1326FF-ADA3-80A1-22CF-5F4CEE3C1CE7}"/>
              </a:ext>
            </a:extLst>
          </p:cNvPr>
          <p:cNvSpPr txBox="1"/>
          <p:nvPr/>
        </p:nvSpPr>
        <p:spPr>
          <a:xfrm>
            <a:off x="5617412" y="18953"/>
            <a:ext cx="282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13" name="Imagen 1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31C700C8-1DD8-4BE7-AB51-17AFD9D3CA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9" t="53604" b="10721"/>
          <a:stretch/>
        </p:blipFill>
        <p:spPr>
          <a:xfrm>
            <a:off x="1338180" y="1693301"/>
            <a:ext cx="3543865" cy="3989517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6310FCC4-4361-1D2A-3397-81F7E73C79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6" t="93026" r="23695" b="1364"/>
          <a:stretch/>
        </p:blipFill>
        <p:spPr>
          <a:xfrm>
            <a:off x="9323411" y="5867737"/>
            <a:ext cx="2873134" cy="462030"/>
          </a:xfrm>
          <a:prstGeom prst="rect">
            <a:avLst/>
          </a:prstGeom>
        </p:spPr>
      </p:pic>
      <p:sp>
        <p:nvSpPr>
          <p:cNvPr id="105" name="CuadroTexto 104">
            <a:extLst>
              <a:ext uri="{FF2B5EF4-FFF2-40B4-BE49-F238E27FC236}">
                <a16:creationId xmlns:a16="http://schemas.microsoft.com/office/drawing/2014/main" id="{525117AC-8D1C-689A-BBA1-81B26DCCF364}"/>
              </a:ext>
            </a:extLst>
          </p:cNvPr>
          <p:cNvSpPr txBox="1"/>
          <p:nvPr/>
        </p:nvSpPr>
        <p:spPr>
          <a:xfrm>
            <a:off x="1286356" y="567121"/>
            <a:ext cx="427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Comparativa Oferta-Demanda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942610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182B7EDF-3D9A-11B3-38FE-D951BCF816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7" t="53105" r="55304" b="13214"/>
          <a:stretch/>
        </p:blipFill>
        <p:spPr>
          <a:xfrm>
            <a:off x="3886470" y="839742"/>
            <a:ext cx="8159726" cy="541174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35" name="CuadroTexto 534">
            <a:extLst>
              <a:ext uri="{FF2B5EF4-FFF2-40B4-BE49-F238E27FC236}">
                <a16:creationId xmlns:a16="http://schemas.microsoft.com/office/drawing/2014/main" id="{57B49C20-FC07-4510-0261-4B877DD682C4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D123033-FCF6-44CB-5357-1D611AE8F8EA}"/>
              </a:ext>
            </a:extLst>
          </p:cNvPr>
          <p:cNvSpPr txBox="1"/>
          <p:nvPr/>
        </p:nvSpPr>
        <p:spPr>
          <a:xfrm>
            <a:off x="5617412" y="18953"/>
            <a:ext cx="282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pic>
        <p:nvPicPr>
          <p:cNvPr id="13" name="Imagen 12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B60CF65A-54C0-9116-40B3-7D29E95795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63" t="52474" b="9249"/>
          <a:stretch/>
        </p:blipFill>
        <p:spPr>
          <a:xfrm>
            <a:off x="1320659" y="1592857"/>
            <a:ext cx="3584090" cy="4268745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2B28CC72-157A-7801-561E-F36D8B7C20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6" t="93026" r="23695" b="1364"/>
          <a:stretch/>
        </p:blipFill>
        <p:spPr>
          <a:xfrm>
            <a:off x="9323411" y="5867737"/>
            <a:ext cx="2873134" cy="462030"/>
          </a:xfrm>
          <a:prstGeom prst="rect">
            <a:avLst/>
          </a:prstGeom>
        </p:spPr>
      </p:pic>
      <p:sp>
        <p:nvSpPr>
          <p:cNvPr id="105" name="CuadroTexto 104">
            <a:extLst>
              <a:ext uri="{FF2B5EF4-FFF2-40B4-BE49-F238E27FC236}">
                <a16:creationId xmlns:a16="http://schemas.microsoft.com/office/drawing/2014/main" id="{59EE3408-D124-6E9F-21BC-E0D2EBBB07AB}"/>
              </a:ext>
            </a:extLst>
          </p:cNvPr>
          <p:cNvSpPr txBox="1"/>
          <p:nvPr/>
        </p:nvSpPr>
        <p:spPr>
          <a:xfrm>
            <a:off x="1286356" y="567121"/>
            <a:ext cx="427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Comparativa Oferta-Demanda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1935011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BF99DD-6E5E-5FCD-CD40-AC7DA128C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5340822" y="3076"/>
            <a:ext cx="2806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sp>
        <p:nvSpPr>
          <p:cNvPr id="541" name="CuadroTexto 540">
            <a:extLst>
              <a:ext uri="{FF2B5EF4-FFF2-40B4-BE49-F238E27FC236}">
                <a16:creationId xmlns:a16="http://schemas.microsoft.com/office/drawing/2014/main" id="{F3EB60F3-7862-B0A0-FB2F-2B8C97649DB8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" name="CuadroTexto 531">
            <a:extLst>
              <a:ext uri="{FF2B5EF4-FFF2-40B4-BE49-F238E27FC236}">
                <a16:creationId xmlns:a16="http://schemas.microsoft.com/office/drawing/2014/main" id="{997B7352-70C7-C6B4-1F2E-7C3B991D9584}"/>
              </a:ext>
            </a:extLst>
          </p:cNvPr>
          <p:cNvSpPr txBox="1"/>
          <p:nvPr/>
        </p:nvSpPr>
        <p:spPr>
          <a:xfrm>
            <a:off x="1326306" y="634594"/>
            <a:ext cx="5155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Identificación de Inequidades.</a:t>
            </a:r>
          </a:p>
        </p:txBody>
      </p:sp>
    </p:spTree>
    <p:extLst>
      <p:ext uri="{BB962C8B-B14F-4D97-AF65-F5344CB8AC3E}">
        <p14:creationId xmlns:p14="http://schemas.microsoft.com/office/powerpoint/2010/main" val="2538589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grpSp>
        <p:nvGrpSpPr>
          <p:cNvPr id="5" name="Google Shape;1358;p52">
            <a:extLst>
              <a:ext uri="{FF2B5EF4-FFF2-40B4-BE49-F238E27FC236}">
                <a16:creationId xmlns:a16="http://schemas.microsoft.com/office/drawing/2014/main" id="{3C131F8A-E162-AE13-44CF-BD018E382748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16" name="Google Shape;1372;p52">
              <a:extLst>
                <a:ext uri="{FF2B5EF4-FFF2-40B4-BE49-F238E27FC236}">
                  <a16:creationId xmlns:a16="http://schemas.microsoft.com/office/drawing/2014/main" id="{4D87BE41-FBCE-F2EA-993C-BF044F63347B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5" name="Google Shape;1373;p52">
                <a:extLst>
                  <a:ext uri="{FF2B5EF4-FFF2-40B4-BE49-F238E27FC236}">
                    <a16:creationId xmlns:a16="http://schemas.microsoft.com/office/drawing/2014/main" id="{D48AB3DB-FD5C-9BA0-E71B-9CF293BBFA79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74;p52">
                <a:extLst>
                  <a:ext uri="{FF2B5EF4-FFF2-40B4-BE49-F238E27FC236}">
                    <a16:creationId xmlns:a16="http://schemas.microsoft.com/office/drawing/2014/main" id="{1BD59FCB-2022-4B53-3181-7B08F8C68317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434;p52">
              <a:extLst>
                <a:ext uri="{FF2B5EF4-FFF2-40B4-BE49-F238E27FC236}">
                  <a16:creationId xmlns:a16="http://schemas.microsoft.com/office/drawing/2014/main" id="{E23729AD-AD89-1C04-C480-9F00F248906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7" name="Google Shape;1435;p52">
                <a:extLst>
                  <a:ext uri="{FF2B5EF4-FFF2-40B4-BE49-F238E27FC236}">
                    <a16:creationId xmlns:a16="http://schemas.microsoft.com/office/drawing/2014/main" id="{9587948B-31B3-6574-0CB8-74ADFEFC578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6;p52">
                <a:extLst>
                  <a:ext uri="{FF2B5EF4-FFF2-40B4-BE49-F238E27FC236}">
                    <a16:creationId xmlns:a16="http://schemas.microsoft.com/office/drawing/2014/main" id="{5C3DD527-B0F5-D8DF-171E-C251FE815F5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37;p52">
                <a:extLst>
                  <a:ext uri="{FF2B5EF4-FFF2-40B4-BE49-F238E27FC236}">
                    <a16:creationId xmlns:a16="http://schemas.microsoft.com/office/drawing/2014/main" id="{97AE2562-064B-D63A-E865-ED978C7D45F5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38;p52">
                <a:extLst>
                  <a:ext uri="{FF2B5EF4-FFF2-40B4-BE49-F238E27FC236}">
                    <a16:creationId xmlns:a16="http://schemas.microsoft.com/office/drawing/2014/main" id="{2DB187DD-3B1D-AC15-341E-6992AFFBB6A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39;p52">
                <a:extLst>
                  <a:ext uri="{FF2B5EF4-FFF2-40B4-BE49-F238E27FC236}">
                    <a16:creationId xmlns:a16="http://schemas.microsoft.com/office/drawing/2014/main" id="{54C62BF9-F3BE-99E3-3DDA-6813DCB3138C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440;p52">
                <a:extLst>
                  <a:ext uri="{FF2B5EF4-FFF2-40B4-BE49-F238E27FC236}">
                    <a16:creationId xmlns:a16="http://schemas.microsoft.com/office/drawing/2014/main" id="{5D21381B-89E1-7FC5-3755-7F467213AFFD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41;p52">
                <a:extLst>
                  <a:ext uri="{FF2B5EF4-FFF2-40B4-BE49-F238E27FC236}">
                    <a16:creationId xmlns:a16="http://schemas.microsoft.com/office/drawing/2014/main" id="{E02CA3AC-3EAF-4CEF-EAB4-9393E2F2248B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42;p52">
                <a:extLst>
                  <a:ext uri="{FF2B5EF4-FFF2-40B4-BE49-F238E27FC236}">
                    <a16:creationId xmlns:a16="http://schemas.microsoft.com/office/drawing/2014/main" id="{48970C2A-534C-643A-02CA-F9B5245D1C08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443;p52">
              <a:extLst>
                <a:ext uri="{FF2B5EF4-FFF2-40B4-BE49-F238E27FC236}">
                  <a16:creationId xmlns:a16="http://schemas.microsoft.com/office/drawing/2014/main" id="{3EB3ECFC-7A01-48DF-80FA-1B66EAB356B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9" name="Google Shape;1444;p52">
                <a:extLst>
                  <a:ext uri="{FF2B5EF4-FFF2-40B4-BE49-F238E27FC236}">
                    <a16:creationId xmlns:a16="http://schemas.microsoft.com/office/drawing/2014/main" id="{E2783F00-AB87-5EB8-F5A7-5C2D45E8ECA8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5;p52">
                <a:extLst>
                  <a:ext uri="{FF2B5EF4-FFF2-40B4-BE49-F238E27FC236}">
                    <a16:creationId xmlns:a16="http://schemas.microsoft.com/office/drawing/2014/main" id="{684C217D-0EAB-C1C6-FF0D-C3F1DE78339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6;p52">
                <a:extLst>
                  <a:ext uri="{FF2B5EF4-FFF2-40B4-BE49-F238E27FC236}">
                    <a16:creationId xmlns:a16="http://schemas.microsoft.com/office/drawing/2014/main" id="{60C18FD3-F027-BA36-E260-EB0153A2A5E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47;p52">
                <a:extLst>
                  <a:ext uri="{FF2B5EF4-FFF2-40B4-BE49-F238E27FC236}">
                    <a16:creationId xmlns:a16="http://schemas.microsoft.com/office/drawing/2014/main" id="{6CC3F0FB-0EAF-5687-1EF4-466FD27ABC6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48;p52">
                <a:extLst>
                  <a:ext uri="{FF2B5EF4-FFF2-40B4-BE49-F238E27FC236}">
                    <a16:creationId xmlns:a16="http://schemas.microsoft.com/office/drawing/2014/main" id="{064B778C-F5BD-8103-2BBB-4B315453C3C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449;p52">
                <a:extLst>
                  <a:ext uri="{FF2B5EF4-FFF2-40B4-BE49-F238E27FC236}">
                    <a16:creationId xmlns:a16="http://schemas.microsoft.com/office/drawing/2014/main" id="{76E4D899-9E1F-0E35-A2A7-15FD95B92CF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50;p52">
                <a:extLst>
                  <a:ext uri="{FF2B5EF4-FFF2-40B4-BE49-F238E27FC236}">
                    <a16:creationId xmlns:a16="http://schemas.microsoft.com/office/drawing/2014/main" id="{9C0C1F86-3956-8219-290E-108D0594959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51;p52">
                <a:extLst>
                  <a:ext uri="{FF2B5EF4-FFF2-40B4-BE49-F238E27FC236}">
                    <a16:creationId xmlns:a16="http://schemas.microsoft.com/office/drawing/2014/main" id="{9930CF67-2946-7A49-8BBD-00E2C37853CB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1358;p52">
            <a:extLst>
              <a:ext uri="{FF2B5EF4-FFF2-40B4-BE49-F238E27FC236}">
                <a16:creationId xmlns:a16="http://schemas.microsoft.com/office/drawing/2014/main" id="{2EFCEF25-FEFD-9DAB-7EFF-024E5F4E8C67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8" name="Google Shape;1372;p52">
              <a:extLst>
                <a:ext uri="{FF2B5EF4-FFF2-40B4-BE49-F238E27FC236}">
                  <a16:creationId xmlns:a16="http://schemas.microsoft.com/office/drawing/2014/main" id="{84C2096F-7069-B95A-6C12-431BEBB4EA48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7" name="Google Shape;1373;p52">
                <a:extLst>
                  <a:ext uri="{FF2B5EF4-FFF2-40B4-BE49-F238E27FC236}">
                    <a16:creationId xmlns:a16="http://schemas.microsoft.com/office/drawing/2014/main" id="{C4D28025-4C62-4208-508B-F3BE72535E07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74;p52">
                <a:extLst>
                  <a:ext uri="{FF2B5EF4-FFF2-40B4-BE49-F238E27FC236}">
                    <a16:creationId xmlns:a16="http://schemas.microsoft.com/office/drawing/2014/main" id="{19DCFCD6-DDDB-E085-C9B0-D1599F450BD6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1434;p52">
              <a:extLst>
                <a:ext uri="{FF2B5EF4-FFF2-40B4-BE49-F238E27FC236}">
                  <a16:creationId xmlns:a16="http://schemas.microsoft.com/office/drawing/2014/main" id="{B5891694-6EB8-949C-B960-B8383EB02E67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9" name="Google Shape;1435;p52">
                <a:extLst>
                  <a:ext uri="{FF2B5EF4-FFF2-40B4-BE49-F238E27FC236}">
                    <a16:creationId xmlns:a16="http://schemas.microsoft.com/office/drawing/2014/main" id="{EB7D8D86-6FA4-F613-9726-4B6E423818B6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6;p52">
                <a:extLst>
                  <a:ext uri="{FF2B5EF4-FFF2-40B4-BE49-F238E27FC236}">
                    <a16:creationId xmlns:a16="http://schemas.microsoft.com/office/drawing/2014/main" id="{250B7364-15F5-C83D-E0F6-BB04F9A1DD1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37;p52">
                <a:extLst>
                  <a:ext uri="{FF2B5EF4-FFF2-40B4-BE49-F238E27FC236}">
                    <a16:creationId xmlns:a16="http://schemas.microsoft.com/office/drawing/2014/main" id="{0DD6B2EE-D3C5-1DB7-7C99-DF5E5029C47E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38;p52">
                <a:extLst>
                  <a:ext uri="{FF2B5EF4-FFF2-40B4-BE49-F238E27FC236}">
                    <a16:creationId xmlns:a16="http://schemas.microsoft.com/office/drawing/2014/main" id="{3F35E26A-E9DB-E8BC-F1EC-2DD70D5EEF6F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39;p52">
                <a:extLst>
                  <a:ext uri="{FF2B5EF4-FFF2-40B4-BE49-F238E27FC236}">
                    <a16:creationId xmlns:a16="http://schemas.microsoft.com/office/drawing/2014/main" id="{D6767477-80C0-117D-E9FE-06825BA10908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440;p52">
                <a:extLst>
                  <a:ext uri="{FF2B5EF4-FFF2-40B4-BE49-F238E27FC236}">
                    <a16:creationId xmlns:a16="http://schemas.microsoft.com/office/drawing/2014/main" id="{02A53BDD-5539-4373-DC6D-C116ADC27A18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441;p52">
                <a:extLst>
                  <a:ext uri="{FF2B5EF4-FFF2-40B4-BE49-F238E27FC236}">
                    <a16:creationId xmlns:a16="http://schemas.microsoft.com/office/drawing/2014/main" id="{4FAEC94C-EDDF-0941-056C-7F4FB1920A9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42;p52">
                <a:extLst>
                  <a:ext uri="{FF2B5EF4-FFF2-40B4-BE49-F238E27FC236}">
                    <a16:creationId xmlns:a16="http://schemas.microsoft.com/office/drawing/2014/main" id="{2C6DE14F-1A39-697A-8177-E9BDA7D9B05D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1443;p52">
              <a:extLst>
                <a:ext uri="{FF2B5EF4-FFF2-40B4-BE49-F238E27FC236}">
                  <a16:creationId xmlns:a16="http://schemas.microsoft.com/office/drawing/2014/main" id="{51CB0D9F-4E64-1F24-10C3-BCA01DD6F44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41" name="Google Shape;1444;p52">
                <a:extLst>
                  <a:ext uri="{FF2B5EF4-FFF2-40B4-BE49-F238E27FC236}">
                    <a16:creationId xmlns:a16="http://schemas.microsoft.com/office/drawing/2014/main" id="{1AD1EE52-533A-50CB-7C0B-1BE6BDB77D6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5;p52">
                <a:extLst>
                  <a:ext uri="{FF2B5EF4-FFF2-40B4-BE49-F238E27FC236}">
                    <a16:creationId xmlns:a16="http://schemas.microsoft.com/office/drawing/2014/main" id="{2557BBB1-6595-C10D-C7FB-72CA8E414E6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6;p52">
                <a:extLst>
                  <a:ext uri="{FF2B5EF4-FFF2-40B4-BE49-F238E27FC236}">
                    <a16:creationId xmlns:a16="http://schemas.microsoft.com/office/drawing/2014/main" id="{24ACAAC1-CE05-EA63-5D30-9EC939BDF1B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47;p52">
                <a:extLst>
                  <a:ext uri="{FF2B5EF4-FFF2-40B4-BE49-F238E27FC236}">
                    <a16:creationId xmlns:a16="http://schemas.microsoft.com/office/drawing/2014/main" id="{34A68681-5FF3-BFCF-98AB-77917E48F90A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48;p52">
                <a:extLst>
                  <a:ext uri="{FF2B5EF4-FFF2-40B4-BE49-F238E27FC236}">
                    <a16:creationId xmlns:a16="http://schemas.microsoft.com/office/drawing/2014/main" id="{057D6AF0-0388-049C-1F61-00BB407FB2BC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49;p52">
                <a:extLst>
                  <a:ext uri="{FF2B5EF4-FFF2-40B4-BE49-F238E27FC236}">
                    <a16:creationId xmlns:a16="http://schemas.microsoft.com/office/drawing/2014/main" id="{F84E1FBC-A4DB-ED8F-A1DF-DFC9E0BAFF0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50;p52">
                <a:extLst>
                  <a:ext uri="{FF2B5EF4-FFF2-40B4-BE49-F238E27FC236}">
                    <a16:creationId xmlns:a16="http://schemas.microsoft.com/office/drawing/2014/main" id="{F51C80D1-6250-885C-33C1-36AF0636FFCE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51;p52">
                <a:extLst>
                  <a:ext uri="{FF2B5EF4-FFF2-40B4-BE49-F238E27FC236}">
                    <a16:creationId xmlns:a16="http://schemas.microsoft.com/office/drawing/2014/main" id="{D843F13D-8C2A-0D69-CA70-E8126FEEDCA0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1358;p52">
            <a:extLst>
              <a:ext uri="{FF2B5EF4-FFF2-40B4-BE49-F238E27FC236}">
                <a16:creationId xmlns:a16="http://schemas.microsoft.com/office/drawing/2014/main" id="{159CDCF6-EBAF-934A-CAA1-D3276751C708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60" name="Google Shape;1372;p52">
              <a:extLst>
                <a:ext uri="{FF2B5EF4-FFF2-40B4-BE49-F238E27FC236}">
                  <a16:creationId xmlns:a16="http://schemas.microsoft.com/office/drawing/2014/main" id="{3905B129-0735-2919-EF2B-4A2D2CDCFC7A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9" name="Google Shape;1373;p52">
                <a:extLst>
                  <a:ext uri="{FF2B5EF4-FFF2-40B4-BE49-F238E27FC236}">
                    <a16:creationId xmlns:a16="http://schemas.microsoft.com/office/drawing/2014/main" id="{974444C5-EB2A-0270-0701-8FBC5CAB369C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4;p52">
                <a:extLst>
                  <a:ext uri="{FF2B5EF4-FFF2-40B4-BE49-F238E27FC236}">
                    <a16:creationId xmlns:a16="http://schemas.microsoft.com/office/drawing/2014/main" id="{FD3B67ED-BB4F-D18E-D43E-9B2E2AE05E8A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1434;p52">
              <a:extLst>
                <a:ext uri="{FF2B5EF4-FFF2-40B4-BE49-F238E27FC236}">
                  <a16:creationId xmlns:a16="http://schemas.microsoft.com/office/drawing/2014/main" id="{6E98408C-A7E4-21AC-4BF8-F00BEA0CE02F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71" name="Google Shape;1435;p52">
                <a:extLst>
                  <a:ext uri="{FF2B5EF4-FFF2-40B4-BE49-F238E27FC236}">
                    <a16:creationId xmlns:a16="http://schemas.microsoft.com/office/drawing/2014/main" id="{13C271B3-57C4-FD92-66AF-E72F5A5EA1C2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6;p52">
                <a:extLst>
                  <a:ext uri="{FF2B5EF4-FFF2-40B4-BE49-F238E27FC236}">
                    <a16:creationId xmlns:a16="http://schemas.microsoft.com/office/drawing/2014/main" id="{7ABD6892-0083-DE19-95CD-BC94DEF179B7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37;p52">
                <a:extLst>
                  <a:ext uri="{FF2B5EF4-FFF2-40B4-BE49-F238E27FC236}">
                    <a16:creationId xmlns:a16="http://schemas.microsoft.com/office/drawing/2014/main" id="{B1E4395C-D92A-856E-7BC1-61D539A04E64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38;p52">
                <a:extLst>
                  <a:ext uri="{FF2B5EF4-FFF2-40B4-BE49-F238E27FC236}">
                    <a16:creationId xmlns:a16="http://schemas.microsoft.com/office/drawing/2014/main" id="{DC2C0E9A-BCE8-F01A-ABBD-C95BD6B238D6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39;p52">
                <a:extLst>
                  <a:ext uri="{FF2B5EF4-FFF2-40B4-BE49-F238E27FC236}">
                    <a16:creationId xmlns:a16="http://schemas.microsoft.com/office/drawing/2014/main" id="{DB4CDDF8-8D23-DECF-67A2-6666A9DB310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440;p52">
                <a:extLst>
                  <a:ext uri="{FF2B5EF4-FFF2-40B4-BE49-F238E27FC236}">
                    <a16:creationId xmlns:a16="http://schemas.microsoft.com/office/drawing/2014/main" id="{710D9A8F-F322-957E-7A6F-A5138458BE24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441;p52">
                <a:extLst>
                  <a:ext uri="{FF2B5EF4-FFF2-40B4-BE49-F238E27FC236}">
                    <a16:creationId xmlns:a16="http://schemas.microsoft.com/office/drawing/2014/main" id="{8F774566-AA79-B49A-3948-AC263D8C1313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442;p52">
                <a:extLst>
                  <a:ext uri="{FF2B5EF4-FFF2-40B4-BE49-F238E27FC236}">
                    <a16:creationId xmlns:a16="http://schemas.microsoft.com/office/drawing/2014/main" id="{8F1921A9-250E-5601-FC38-D1B8435DE593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1443;p52">
              <a:extLst>
                <a:ext uri="{FF2B5EF4-FFF2-40B4-BE49-F238E27FC236}">
                  <a16:creationId xmlns:a16="http://schemas.microsoft.com/office/drawing/2014/main" id="{2854427F-163A-0914-1505-C41DABF7BEE9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3" name="Google Shape;1444;p52">
                <a:extLst>
                  <a:ext uri="{FF2B5EF4-FFF2-40B4-BE49-F238E27FC236}">
                    <a16:creationId xmlns:a16="http://schemas.microsoft.com/office/drawing/2014/main" id="{5EBB92C0-1FCC-BF45-FB69-5E6C613BD75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5;p52">
                <a:extLst>
                  <a:ext uri="{FF2B5EF4-FFF2-40B4-BE49-F238E27FC236}">
                    <a16:creationId xmlns:a16="http://schemas.microsoft.com/office/drawing/2014/main" id="{175FCC79-73D6-10A3-84A4-A6C1A97FEED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6;p52">
                <a:extLst>
                  <a:ext uri="{FF2B5EF4-FFF2-40B4-BE49-F238E27FC236}">
                    <a16:creationId xmlns:a16="http://schemas.microsoft.com/office/drawing/2014/main" id="{433B8A24-C23F-1541-6C41-3BE364426187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47;p52">
                <a:extLst>
                  <a:ext uri="{FF2B5EF4-FFF2-40B4-BE49-F238E27FC236}">
                    <a16:creationId xmlns:a16="http://schemas.microsoft.com/office/drawing/2014/main" id="{764783D5-5651-BFC8-5E35-E6D4783FAA05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48;p52">
                <a:extLst>
                  <a:ext uri="{FF2B5EF4-FFF2-40B4-BE49-F238E27FC236}">
                    <a16:creationId xmlns:a16="http://schemas.microsoft.com/office/drawing/2014/main" id="{6FE33BED-24B2-DCBB-CE18-744C2D47D7C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49;p52">
                <a:extLst>
                  <a:ext uri="{FF2B5EF4-FFF2-40B4-BE49-F238E27FC236}">
                    <a16:creationId xmlns:a16="http://schemas.microsoft.com/office/drawing/2014/main" id="{3C0A2DE0-275F-7417-2FB7-1FC0F580C6B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50;p52">
                <a:extLst>
                  <a:ext uri="{FF2B5EF4-FFF2-40B4-BE49-F238E27FC236}">
                    <a16:creationId xmlns:a16="http://schemas.microsoft.com/office/drawing/2014/main" id="{5B831BA4-073F-18DB-D9FA-4F85BF8F0005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51;p52">
                <a:extLst>
                  <a:ext uri="{FF2B5EF4-FFF2-40B4-BE49-F238E27FC236}">
                    <a16:creationId xmlns:a16="http://schemas.microsoft.com/office/drawing/2014/main" id="{AF3386D1-8711-78F7-AB97-8623A8EE735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" name="Google Shape;1358;p52">
            <a:extLst>
              <a:ext uri="{FF2B5EF4-FFF2-40B4-BE49-F238E27FC236}">
                <a16:creationId xmlns:a16="http://schemas.microsoft.com/office/drawing/2014/main" id="{8BDA45EF-1083-EF48-B401-2A7BB5B55660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82" name="Google Shape;1372;p52">
              <a:extLst>
                <a:ext uri="{FF2B5EF4-FFF2-40B4-BE49-F238E27FC236}">
                  <a16:creationId xmlns:a16="http://schemas.microsoft.com/office/drawing/2014/main" id="{F2752ECA-3B27-0084-95A8-F044E56368E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101" name="Google Shape;1373;p52">
                <a:extLst>
                  <a:ext uri="{FF2B5EF4-FFF2-40B4-BE49-F238E27FC236}">
                    <a16:creationId xmlns:a16="http://schemas.microsoft.com/office/drawing/2014/main" id="{5B332A27-0455-6C6B-F429-D96AF0A1C94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74;p52">
                <a:extLst>
                  <a:ext uri="{FF2B5EF4-FFF2-40B4-BE49-F238E27FC236}">
                    <a16:creationId xmlns:a16="http://schemas.microsoft.com/office/drawing/2014/main" id="{26C51E57-8F36-7792-93E9-FD2C6E7A47CB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1434;p52">
              <a:extLst>
                <a:ext uri="{FF2B5EF4-FFF2-40B4-BE49-F238E27FC236}">
                  <a16:creationId xmlns:a16="http://schemas.microsoft.com/office/drawing/2014/main" id="{64831B99-29A3-6662-9082-282E5EC0122A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3" name="Google Shape;1435;p52">
                <a:extLst>
                  <a:ext uri="{FF2B5EF4-FFF2-40B4-BE49-F238E27FC236}">
                    <a16:creationId xmlns:a16="http://schemas.microsoft.com/office/drawing/2014/main" id="{855DB536-E493-C586-82F9-DDA1266912F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6;p52">
                <a:extLst>
                  <a:ext uri="{FF2B5EF4-FFF2-40B4-BE49-F238E27FC236}">
                    <a16:creationId xmlns:a16="http://schemas.microsoft.com/office/drawing/2014/main" id="{98A7E5E7-E741-B370-2A98-A771F8C49066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37;p52">
                <a:extLst>
                  <a:ext uri="{FF2B5EF4-FFF2-40B4-BE49-F238E27FC236}">
                    <a16:creationId xmlns:a16="http://schemas.microsoft.com/office/drawing/2014/main" id="{7684C90D-981D-A958-1A7E-B946582565DA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38;p52">
                <a:extLst>
                  <a:ext uri="{FF2B5EF4-FFF2-40B4-BE49-F238E27FC236}">
                    <a16:creationId xmlns:a16="http://schemas.microsoft.com/office/drawing/2014/main" id="{71BC1A5D-3731-6C09-5D38-AFF7D6E6564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39;p52">
                <a:extLst>
                  <a:ext uri="{FF2B5EF4-FFF2-40B4-BE49-F238E27FC236}">
                    <a16:creationId xmlns:a16="http://schemas.microsoft.com/office/drawing/2014/main" id="{02033425-0B8C-932A-7D9B-5DDB3C17811D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440;p52">
                <a:extLst>
                  <a:ext uri="{FF2B5EF4-FFF2-40B4-BE49-F238E27FC236}">
                    <a16:creationId xmlns:a16="http://schemas.microsoft.com/office/drawing/2014/main" id="{4FF3DAE0-DEBE-4023-0E57-D33C7165066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441;p52">
                <a:extLst>
                  <a:ext uri="{FF2B5EF4-FFF2-40B4-BE49-F238E27FC236}">
                    <a16:creationId xmlns:a16="http://schemas.microsoft.com/office/drawing/2014/main" id="{A2B0DFDA-25B1-F3C3-3509-772A25FD1372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442;p52">
                <a:extLst>
                  <a:ext uri="{FF2B5EF4-FFF2-40B4-BE49-F238E27FC236}">
                    <a16:creationId xmlns:a16="http://schemas.microsoft.com/office/drawing/2014/main" id="{23B7C6CC-1379-6392-5C00-EE062B72F3A1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1443;p52">
              <a:extLst>
                <a:ext uri="{FF2B5EF4-FFF2-40B4-BE49-F238E27FC236}">
                  <a16:creationId xmlns:a16="http://schemas.microsoft.com/office/drawing/2014/main" id="{8284D110-6A3D-7F3F-BF9B-1029583ECE7A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5" name="Google Shape;1444;p52">
                <a:extLst>
                  <a:ext uri="{FF2B5EF4-FFF2-40B4-BE49-F238E27FC236}">
                    <a16:creationId xmlns:a16="http://schemas.microsoft.com/office/drawing/2014/main" id="{6DEA59FA-76CB-701F-FB01-00BCC4783B96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5;p52">
                <a:extLst>
                  <a:ext uri="{FF2B5EF4-FFF2-40B4-BE49-F238E27FC236}">
                    <a16:creationId xmlns:a16="http://schemas.microsoft.com/office/drawing/2014/main" id="{F68EC4A0-8436-D065-CDE3-4878210F33DC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6;p52">
                <a:extLst>
                  <a:ext uri="{FF2B5EF4-FFF2-40B4-BE49-F238E27FC236}">
                    <a16:creationId xmlns:a16="http://schemas.microsoft.com/office/drawing/2014/main" id="{0A994285-107B-C5D1-C7A9-D64F2ABC6F55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47;p52">
                <a:extLst>
                  <a:ext uri="{FF2B5EF4-FFF2-40B4-BE49-F238E27FC236}">
                    <a16:creationId xmlns:a16="http://schemas.microsoft.com/office/drawing/2014/main" id="{810636C0-0495-36E3-0464-B2EFD13D8F03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48;p52">
                <a:extLst>
                  <a:ext uri="{FF2B5EF4-FFF2-40B4-BE49-F238E27FC236}">
                    <a16:creationId xmlns:a16="http://schemas.microsoft.com/office/drawing/2014/main" id="{16B57914-3133-87A9-76F5-94E8A3C7B7A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449;p52">
                <a:extLst>
                  <a:ext uri="{FF2B5EF4-FFF2-40B4-BE49-F238E27FC236}">
                    <a16:creationId xmlns:a16="http://schemas.microsoft.com/office/drawing/2014/main" id="{A0B5085C-122F-68FE-01C0-799E2DA84F81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50;p52">
                <a:extLst>
                  <a:ext uri="{FF2B5EF4-FFF2-40B4-BE49-F238E27FC236}">
                    <a16:creationId xmlns:a16="http://schemas.microsoft.com/office/drawing/2014/main" id="{137120F5-6918-B701-0E87-6169583048C1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51;p52">
                <a:extLst>
                  <a:ext uri="{FF2B5EF4-FFF2-40B4-BE49-F238E27FC236}">
                    <a16:creationId xmlns:a16="http://schemas.microsoft.com/office/drawing/2014/main" id="{ABD830A5-C5C7-7742-E73C-501ED1DFE1F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8" name="CuadroTexto 387">
            <a:extLst>
              <a:ext uri="{FF2B5EF4-FFF2-40B4-BE49-F238E27FC236}">
                <a16:creationId xmlns:a16="http://schemas.microsoft.com/office/drawing/2014/main" id="{A0B6B226-CBD5-363D-C34F-CDBC50842300}"/>
              </a:ext>
            </a:extLst>
          </p:cNvPr>
          <p:cNvSpPr txBox="1"/>
          <p:nvPr/>
        </p:nvSpPr>
        <p:spPr>
          <a:xfrm>
            <a:off x="5340822" y="3076"/>
            <a:ext cx="2806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Resultados.</a:t>
            </a:r>
          </a:p>
        </p:txBody>
      </p:sp>
      <p:sp>
        <p:nvSpPr>
          <p:cNvPr id="541" name="CuadroTexto 540">
            <a:extLst>
              <a:ext uri="{FF2B5EF4-FFF2-40B4-BE49-F238E27FC236}">
                <a16:creationId xmlns:a16="http://schemas.microsoft.com/office/drawing/2014/main" id="{F3EB60F3-7862-B0A0-FB2F-2B8C97649DB8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" name="CuadroTexto 531">
            <a:extLst>
              <a:ext uri="{FF2B5EF4-FFF2-40B4-BE49-F238E27FC236}">
                <a16:creationId xmlns:a16="http://schemas.microsoft.com/office/drawing/2014/main" id="{997B7352-70C7-C6B4-1F2E-7C3B991D9584}"/>
              </a:ext>
            </a:extLst>
          </p:cNvPr>
          <p:cNvSpPr txBox="1"/>
          <p:nvPr/>
        </p:nvSpPr>
        <p:spPr>
          <a:xfrm>
            <a:off x="1326306" y="634594"/>
            <a:ext cx="3180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Identificación de Inequidades.</a:t>
            </a:r>
          </a:p>
        </p:txBody>
      </p:sp>
      <p:graphicFrame>
        <p:nvGraphicFramePr>
          <p:cNvPr id="533" name="Gráfico 532">
            <a:extLst>
              <a:ext uri="{FF2B5EF4-FFF2-40B4-BE49-F238E27FC236}">
                <a16:creationId xmlns:a16="http://schemas.microsoft.com/office/drawing/2014/main" id="{5A4C39BC-7291-898F-C944-F2F326514B3C}"/>
              </a:ext>
            </a:extLst>
          </p:cNvPr>
          <p:cNvGraphicFramePr/>
          <p:nvPr/>
        </p:nvGraphicFramePr>
        <p:xfrm>
          <a:off x="1600580" y="1092187"/>
          <a:ext cx="10222361" cy="515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1560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7CC4F9F-6FBD-4138-9022-2A31C775EA8D}"/>
              </a:ext>
            </a:extLst>
          </p:cNvPr>
          <p:cNvCxnSpPr>
            <a:cxnSpLocks/>
          </p:cNvCxnSpPr>
          <p:nvPr/>
        </p:nvCxnSpPr>
        <p:spPr>
          <a:xfrm>
            <a:off x="1126156" y="789507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D178B8-AD59-453B-A840-6E2E1A13AFD0}"/>
              </a:ext>
            </a:extLst>
          </p:cNvPr>
          <p:cNvSpPr txBox="1"/>
          <p:nvPr/>
        </p:nvSpPr>
        <p:spPr>
          <a:xfrm>
            <a:off x="4377978" y="154996"/>
            <a:ext cx="2964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Índice general</a:t>
            </a:r>
            <a:endParaRPr lang="es-CO" sz="3200" b="1" dirty="0">
              <a:solidFill>
                <a:schemeClr val="accent5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6EA614F-96CD-4341-9054-FC2EBF4C8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414363"/>
              </p:ext>
            </p:extLst>
          </p:nvPr>
        </p:nvGraphicFramePr>
        <p:xfrm>
          <a:off x="929997" y="940959"/>
          <a:ext cx="9860682" cy="549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437015-15D9-1CC9-FC93-29BDF59780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3" y="0"/>
            <a:ext cx="1447950" cy="8144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9B5F85-E939-F70E-6FEE-EF73BA421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03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n 104" descr="Texto&#10;&#10;Descripción generada automáticamente">
            <a:extLst>
              <a:ext uri="{FF2B5EF4-FFF2-40B4-BE49-F238E27FC236}">
                <a16:creationId xmlns:a16="http://schemas.microsoft.com/office/drawing/2014/main" id="{476F90FC-244C-9932-AD03-D57CEC4600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4278" r="2150" b="5277"/>
          <a:stretch/>
        </p:blipFill>
        <p:spPr>
          <a:xfrm>
            <a:off x="1372394" y="1268127"/>
            <a:ext cx="10734552" cy="4290406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55ABCA5-A779-4F45-9C2D-5590D2099A7C}"/>
              </a:ext>
            </a:extLst>
          </p:cNvPr>
          <p:cNvCxnSpPr>
            <a:cxnSpLocks/>
          </p:cNvCxnSpPr>
          <p:nvPr/>
        </p:nvCxnSpPr>
        <p:spPr>
          <a:xfrm>
            <a:off x="1301240" y="705164"/>
            <a:ext cx="25066" cy="564217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B18E62A-761B-4455-864B-1FFE23EFD2DC}"/>
              </a:ext>
            </a:extLst>
          </p:cNvPr>
          <p:cNvCxnSpPr>
            <a:cxnSpLocks/>
          </p:cNvCxnSpPr>
          <p:nvPr/>
        </p:nvCxnSpPr>
        <p:spPr>
          <a:xfrm>
            <a:off x="1307459" y="607010"/>
            <a:ext cx="1041131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5C65B-1EBF-4B05-AE12-064563A645BC}"/>
              </a:ext>
            </a:extLst>
          </p:cNvPr>
          <p:cNvSpPr txBox="1"/>
          <p:nvPr/>
        </p:nvSpPr>
        <p:spPr>
          <a:xfrm>
            <a:off x="234399" y="469306"/>
            <a:ext cx="123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highlight>
                  <a:srgbClr val="E8E8E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919C9F4-B904-581C-D501-E54D34EE0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9" y="-9514"/>
            <a:ext cx="1111968" cy="6254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117DC36-A6E5-9ABF-7AD1-8F8C9976B6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769" y="8805"/>
            <a:ext cx="681231" cy="68123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DAEDF69-9FC3-811E-A029-76E95D5A77F6}"/>
              </a:ext>
            </a:extLst>
          </p:cNvPr>
          <p:cNvSpPr txBox="1"/>
          <p:nvPr/>
        </p:nvSpPr>
        <p:spPr>
          <a:xfrm>
            <a:off x="19142" y="1405504"/>
            <a:ext cx="121034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1.Introducción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2.Objetivo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3.Metodología</a:t>
            </a: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4.Resultados</a:t>
            </a:r>
            <a:endParaRPr lang="es-CO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Conclusiones</a:t>
            </a: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None/>
            </a:pPr>
            <a:endParaRPr lang="es-E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1358;p52">
            <a:extLst>
              <a:ext uri="{FF2B5EF4-FFF2-40B4-BE49-F238E27FC236}">
                <a16:creationId xmlns:a16="http://schemas.microsoft.com/office/drawing/2014/main" id="{4B234D8E-25F9-049D-13D4-BE76D6D77D6F}"/>
              </a:ext>
            </a:extLst>
          </p:cNvPr>
          <p:cNvGrpSpPr/>
          <p:nvPr/>
        </p:nvGrpSpPr>
        <p:grpSpPr>
          <a:xfrm>
            <a:off x="-7749" y="6395971"/>
            <a:ext cx="3193617" cy="462029"/>
            <a:chOff x="6895343" y="4157121"/>
            <a:chExt cx="3193617" cy="462029"/>
          </a:xfrm>
        </p:grpSpPr>
        <p:grpSp>
          <p:nvGrpSpPr>
            <p:cNvPr id="9" name="Google Shape;1372;p52">
              <a:extLst>
                <a:ext uri="{FF2B5EF4-FFF2-40B4-BE49-F238E27FC236}">
                  <a16:creationId xmlns:a16="http://schemas.microsoft.com/office/drawing/2014/main" id="{2EEACC23-48FA-EA08-4EA0-CB08ABC36920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32" name="Google Shape;1373;p52">
                <a:extLst>
                  <a:ext uri="{FF2B5EF4-FFF2-40B4-BE49-F238E27FC236}">
                    <a16:creationId xmlns:a16="http://schemas.microsoft.com/office/drawing/2014/main" id="{9D0B44C8-0D00-96D0-4D88-103AB97D1702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74;p52">
                <a:extLst>
                  <a:ext uri="{FF2B5EF4-FFF2-40B4-BE49-F238E27FC236}">
                    <a16:creationId xmlns:a16="http://schemas.microsoft.com/office/drawing/2014/main" id="{0B5CAC22-C38E-95B1-367B-587C73CD06F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34;p52">
              <a:extLst>
                <a:ext uri="{FF2B5EF4-FFF2-40B4-BE49-F238E27FC236}">
                  <a16:creationId xmlns:a16="http://schemas.microsoft.com/office/drawing/2014/main" id="{82187D51-8AF1-EF40-5F62-73B76EED7869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24" name="Google Shape;1435;p52">
                <a:extLst>
                  <a:ext uri="{FF2B5EF4-FFF2-40B4-BE49-F238E27FC236}">
                    <a16:creationId xmlns:a16="http://schemas.microsoft.com/office/drawing/2014/main" id="{072CF62A-D61D-681B-3CB8-A18B9057CE18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436;p52">
                <a:extLst>
                  <a:ext uri="{FF2B5EF4-FFF2-40B4-BE49-F238E27FC236}">
                    <a16:creationId xmlns:a16="http://schemas.microsoft.com/office/drawing/2014/main" id="{CBA2D093-3B72-A50B-7BEC-C2E5EADF5831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437;p52">
                <a:extLst>
                  <a:ext uri="{FF2B5EF4-FFF2-40B4-BE49-F238E27FC236}">
                    <a16:creationId xmlns:a16="http://schemas.microsoft.com/office/drawing/2014/main" id="{7FDF889E-CA6E-BE50-B015-918774A608A7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438;p52">
                <a:extLst>
                  <a:ext uri="{FF2B5EF4-FFF2-40B4-BE49-F238E27FC236}">
                    <a16:creationId xmlns:a16="http://schemas.microsoft.com/office/drawing/2014/main" id="{C469459F-CB66-EA24-14A8-AD107FCF24CC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439;p52">
                <a:extLst>
                  <a:ext uri="{FF2B5EF4-FFF2-40B4-BE49-F238E27FC236}">
                    <a16:creationId xmlns:a16="http://schemas.microsoft.com/office/drawing/2014/main" id="{A09C1FE0-17D4-F758-FC36-DEC624DFF0FB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440;p52">
                <a:extLst>
                  <a:ext uri="{FF2B5EF4-FFF2-40B4-BE49-F238E27FC236}">
                    <a16:creationId xmlns:a16="http://schemas.microsoft.com/office/drawing/2014/main" id="{4882F463-CE4C-9355-BF84-A9FECC56EFDA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441;p52">
                <a:extLst>
                  <a:ext uri="{FF2B5EF4-FFF2-40B4-BE49-F238E27FC236}">
                    <a16:creationId xmlns:a16="http://schemas.microsoft.com/office/drawing/2014/main" id="{F48EAF24-AB45-C05D-F183-D34324AFE751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442;p52">
                <a:extLst>
                  <a:ext uri="{FF2B5EF4-FFF2-40B4-BE49-F238E27FC236}">
                    <a16:creationId xmlns:a16="http://schemas.microsoft.com/office/drawing/2014/main" id="{A27371BA-D648-655F-655B-17DA90080174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443;p52">
              <a:extLst>
                <a:ext uri="{FF2B5EF4-FFF2-40B4-BE49-F238E27FC236}">
                  <a16:creationId xmlns:a16="http://schemas.microsoft.com/office/drawing/2014/main" id="{C26471FA-BFD9-1416-D863-7E0798578374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16" name="Google Shape;1444;p52">
                <a:extLst>
                  <a:ext uri="{FF2B5EF4-FFF2-40B4-BE49-F238E27FC236}">
                    <a16:creationId xmlns:a16="http://schemas.microsoft.com/office/drawing/2014/main" id="{814E42D9-F2D9-EFCC-3725-65464A228211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445;p52">
                <a:extLst>
                  <a:ext uri="{FF2B5EF4-FFF2-40B4-BE49-F238E27FC236}">
                    <a16:creationId xmlns:a16="http://schemas.microsoft.com/office/drawing/2014/main" id="{156A03DB-5887-59C9-8359-FCC2B0CBB1A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446;p52">
                <a:extLst>
                  <a:ext uri="{FF2B5EF4-FFF2-40B4-BE49-F238E27FC236}">
                    <a16:creationId xmlns:a16="http://schemas.microsoft.com/office/drawing/2014/main" id="{78181388-72AD-BF88-32D8-CF45B4EAFEB9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447;p52">
                <a:extLst>
                  <a:ext uri="{FF2B5EF4-FFF2-40B4-BE49-F238E27FC236}">
                    <a16:creationId xmlns:a16="http://schemas.microsoft.com/office/drawing/2014/main" id="{EBE73A53-BC81-5D27-FEBC-BDF42425341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448;p52">
                <a:extLst>
                  <a:ext uri="{FF2B5EF4-FFF2-40B4-BE49-F238E27FC236}">
                    <a16:creationId xmlns:a16="http://schemas.microsoft.com/office/drawing/2014/main" id="{F66B5222-35C3-8CBC-B691-29CEF544704E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449;p52">
                <a:extLst>
                  <a:ext uri="{FF2B5EF4-FFF2-40B4-BE49-F238E27FC236}">
                    <a16:creationId xmlns:a16="http://schemas.microsoft.com/office/drawing/2014/main" id="{12968720-0B19-E54F-C271-EA0E576C1FB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450;p52">
                <a:extLst>
                  <a:ext uri="{FF2B5EF4-FFF2-40B4-BE49-F238E27FC236}">
                    <a16:creationId xmlns:a16="http://schemas.microsoft.com/office/drawing/2014/main" id="{D0F62B10-3233-B32E-EDC8-9757143FE4D9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451;p52">
                <a:extLst>
                  <a:ext uri="{FF2B5EF4-FFF2-40B4-BE49-F238E27FC236}">
                    <a16:creationId xmlns:a16="http://schemas.microsoft.com/office/drawing/2014/main" id="{78BCB559-F073-DF4C-AC4E-9476A7EB4026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" name="Google Shape;1358;p52">
            <a:extLst>
              <a:ext uri="{FF2B5EF4-FFF2-40B4-BE49-F238E27FC236}">
                <a16:creationId xmlns:a16="http://schemas.microsoft.com/office/drawing/2014/main" id="{00386CAC-D104-E93C-F1F2-DC380CE6ABFA}"/>
              </a:ext>
            </a:extLst>
          </p:cNvPr>
          <p:cNvGrpSpPr/>
          <p:nvPr/>
        </p:nvGrpSpPr>
        <p:grpSpPr>
          <a:xfrm>
            <a:off x="3147720" y="6395971"/>
            <a:ext cx="3193617" cy="462029"/>
            <a:chOff x="6895343" y="4157121"/>
            <a:chExt cx="3193617" cy="462029"/>
          </a:xfrm>
        </p:grpSpPr>
        <p:grpSp>
          <p:nvGrpSpPr>
            <p:cNvPr id="35" name="Google Shape;1372;p52">
              <a:extLst>
                <a:ext uri="{FF2B5EF4-FFF2-40B4-BE49-F238E27FC236}">
                  <a16:creationId xmlns:a16="http://schemas.microsoft.com/office/drawing/2014/main" id="{DFD6BBBE-DFD9-3907-BBC2-4C40C2AA25A7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54" name="Google Shape;1373;p52">
                <a:extLst>
                  <a:ext uri="{FF2B5EF4-FFF2-40B4-BE49-F238E27FC236}">
                    <a16:creationId xmlns:a16="http://schemas.microsoft.com/office/drawing/2014/main" id="{4D4CB583-8E6D-E7A4-0A03-1FBC6EDEB09B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74;p52">
                <a:extLst>
                  <a:ext uri="{FF2B5EF4-FFF2-40B4-BE49-F238E27FC236}">
                    <a16:creationId xmlns:a16="http://schemas.microsoft.com/office/drawing/2014/main" id="{A15A256F-0D3A-E8DF-DD6F-CDCF2C8F26B9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1434;p52">
              <a:extLst>
                <a:ext uri="{FF2B5EF4-FFF2-40B4-BE49-F238E27FC236}">
                  <a16:creationId xmlns:a16="http://schemas.microsoft.com/office/drawing/2014/main" id="{066C1B66-7163-3173-3A7D-6CEE4A0D4CB5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46" name="Google Shape;1435;p52">
                <a:extLst>
                  <a:ext uri="{FF2B5EF4-FFF2-40B4-BE49-F238E27FC236}">
                    <a16:creationId xmlns:a16="http://schemas.microsoft.com/office/drawing/2014/main" id="{FFD3258F-F7FE-1494-8734-76ED92986930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436;p52">
                <a:extLst>
                  <a:ext uri="{FF2B5EF4-FFF2-40B4-BE49-F238E27FC236}">
                    <a16:creationId xmlns:a16="http://schemas.microsoft.com/office/drawing/2014/main" id="{8EB82D88-0FC6-B958-6CDE-D746A894B2B3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437;p52">
                <a:extLst>
                  <a:ext uri="{FF2B5EF4-FFF2-40B4-BE49-F238E27FC236}">
                    <a16:creationId xmlns:a16="http://schemas.microsoft.com/office/drawing/2014/main" id="{7C7D66CC-B59A-1E23-EBF7-F4FD82E58B5C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438;p52">
                <a:extLst>
                  <a:ext uri="{FF2B5EF4-FFF2-40B4-BE49-F238E27FC236}">
                    <a16:creationId xmlns:a16="http://schemas.microsoft.com/office/drawing/2014/main" id="{D6DACE98-0AB3-B653-4E69-41297BB52597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439;p52">
                <a:extLst>
                  <a:ext uri="{FF2B5EF4-FFF2-40B4-BE49-F238E27FC236}">
                    <a16:creationId xmlns:a16="http://schemas.microsoft.com/office/drawing/2014/main" id="{EDBAF37C-E746-BFA1-9B85-1482A465F6E4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440;p52">
                <a:extLst>
                  <a:ext uri="{FF2B5EF4-FFF2-40B4-BE49-F238E27FC236}">
                    <a16:creationId xmlns:a16="http://schemas.microsoft.com/office/drawing/2014/main" id="{8D239B50-D3E7-3B58-444B-C5535E6CEEF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441;p52">
                <a:extLst>
                  <a:ext uri="{FF2B5EF4-FFF2-40B4-BE49-F238E27FC236}">
                    <a16:creationId xmlns:a16="http://schemas.microsoft.com/office/drawing/2014/main" id="{7AE4AA16-C6D3-9384-C251-A1EA931DB938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442;p52">
                <a:extLst>
                  <a:ext uri="{FF2B5EF4-FFF2-40B4-BE49-F238E27FC236}">
                    <a16:creationId xmlns:a16="http://schemas.microsoft.com/office/drawing/2014/main" id="{6BDA122A-7556-D741-2619-62A27CB14C39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" name="Google Shape;1443;p52">
              <a:extLst>
                <a:ext uri="{FF2B5EF4-FFF2-40B4-BE49-F238E27FC236}">
                  <a16:creationId xmlns:a16="http://schemas.microsoft.com/office/drawing/2014/main" id="{9FB8F04C-E517-1F86-960C-51A15520D1BF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38" name="Google Shape;1444;p52">
                <a:extLst>
                  <a:ext uri="{FF2B5EF4-FFF2-40B4-BE49-F238E27FC236}">
                    <a16:creationId xmlns:a16="http://schemas.microsoft.com/office/drawing/2014/main" id="{CE5D7878-44D2-2424-E2DE-60EA6AA0E075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445;p52">
                <a:extLst>
                  <a:ext uri="{FF2B5EF4-FFF2-40B4-BE49-F238E27FC236}">
                    <a16:creationId xmlns:a16="http://schemas.microsoft.com/office/drawing/2014/main" id="{A069246E-4CED-C27E-19AC-7A62C4718012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446;p52">
                <a:extLst>
                  <a:ext uri="{FF2B5EF4-FFF2-40B4-BE49-F238E27FC236}">
                    <a16:creationId xmlns:a16="http://schemas.microsoft.com/office/drawing/2014/main" id="{183AE37B-CA6A-BFF5-6EE6-DC12AA99EA4F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447;p52">
                <a:extLst>
                  <a:ext uri="{FF2B5EF4-FFF2-40B4-BE49-F238E27FC236}">
                    <a16:creationId xmlns:a16="http://schemas.microsoft.com/office/drawing/2014/main" id="{9A04D0E0-47E4-6E50-1A2A-723283E29FDE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48;p52">
                <a:extLst>
                  <a:ext uri="{FF2B5EF4-FFF2-40B4-BE49-F238E27FC236}">
                    <a16:creationId xmlns:a16="http://schemas.microsoft.com/office/drawing/2014/main" id="{778808BE-7039-CF24-F472-A15D146E9994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49;p52">
                <a:extLst>
                  <a:ext uri="{FF2B5EF4-FFF2-40B4-BE49-F238E27FC236}">
                    <a16:creationId xmlns:a16="http://schemas.microsoft.com/office/drawing/2014/main" id="{4E2EAD24-A63D-2741-3113-7D05685FA3F6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50;p52">
                <a:extLst>
                  <a:ext uri="{FF2B5EF4-FFF2-40B4-BE49-F238E27FC236}">
                    <a16:creationId xmlns:a16="http://schemas.microsoft.com/office/drawing/2014/main" id="{E93A8D09-18CD-ABD8-A3D9-396A601B1246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51;p52">
                <a:extLst>
                  <a:ext uri="{FF2B5EF4-FFF2-40B4-BE49-F238E27FC236}">
                    <a16:creationId xmlns:a16="http://schemas.microsoft.com/office/drawing/2014/main" id="{4E0EE86A-C782-263E-85AF-AFBB197EF285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6" name="Google Shape;1358;p52">
            <a:extLst>
              <a:ext uri="{FF2B5EF4-FFF2-40B4-BE49-F238E27FC236}">
                <a16:creationId xmlns:a16="http://schemas.microsoft.com/office/drawing/2014/main" id="{6F327F8F-83D1-99BE-B092-53CBFB04DE34}"/>
              </a:ext>
            </a:extLst>
          </p:cNvPr>
          <p:cNvGrpSpPr/>
          <p:nvPr/>
        </p:nvGrpSpPr>
        <p:grpSpPr>
          <a:xfrm rot="10800000">
            <a:off x="6233047" y="6395965"/>
            <a:ext cx="3193617" cy="462029"/>
            <a:chOff x="6895343" y="4157121"/>
            <a:chExt cx="3193617" cy="462029"/>
          </a:xfrm>
        </p:grpSpPr>
        <p:grpSp>
          <p:nvGrpSpPr>
            <p:cNvPr id="57" name="Google Shape;1372;p52">
              <a:extLst>
                <a:ext uri="{FF2B5EF4-FFF2-40B4-BE49-F238E27FC236}">
                  <a16:creationId xmlns:a16="http://schemas.microsoft.com/office/drawing/2014/main" id="{9C5985C9-EA1C-CDFD-15A2-67C30F63415E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76" name="Google Shape;1373;p52">
                <a:extLst>
                  <a:ext uri="{FF2B5EF4-FFF2-40B4-BE49-F238E27FC236}">
                    <a16:creationId xmlns:a16="http://schemas.microsoft.com/office/drawing/2014/main" id="{4F4B7507-FE10-E8FE-C9F5-1BFEC494E966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74;p52">
                <a:extLst>
                  <a:ext uri="{FF2B5EF4-FFF2-40B4-BE49-F238E27FC236}">
                    <a16:creationId xmlns:a16="http://schemas.microsoft.com/office/drawing/2014/main" id="{2F781751-9FC3-27CE-7C89-1A49AA7C680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1434;p52">
              <a:extLst>
                <a:ext uri="{FF2B5EF4-FFF2-40B4-BE49-F238E27FC236}">
                  <a16:creationId xmlns:a16="http://schemas.microsoft.com/office/drawing/2014/main" id="{7AEFD440-5BC3-633D-8829-D9F12CAF805E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68" name="Google Shape;1435;p52">
                <a:extLst>
                  <a:ext uri="{FF2B5EF4-FFF2-40B4-BE49-F238E27FC236}">
                    <a16:creationId xmlns:a16="http://schemas.microsoft.com/office/drawing/2014/main" id="{6399388A-EA75-5725-7436-0D61121C727C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36;p52">
                <a:extLst>
                  <a:ext uri="{FF2B5EF4-FFF2-40B4-BE49-F238E27FC236}">
                    <a16:creationId xmlns:a16="http://schemas.microsoft.com/office/drawing/2014/main" id="{C36E569E-8174-C77D-6805-EA24602CADE0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437;p52">
                <a:extLst>
                  <a:ext uri="{FF2B5EF4-FFF2-40B4-BE49-F238E27FC236}">
                    <a16:creationId xmlns:a16="http://schemas.microsoft.com/office/drawing/2014/main" id="{783B311E-C856-BDFF-EA7D-9732B5A8BC83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438;p52">
                <a:extLst>
                  <a:ext uri="{FF2B5EF4-FFF2-40B4-BE49-F238E27FC236}">
                    <a16:creationId xmlns:a16="http://schemas.microsoft.com/office/drawing/2014/main" id="{10379590-70F7-B8FA-3A31-3268A2C5E051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439;p52">
                <a:extLst>
                  <a:ext uri="{FF2B5EF4-FFF2-40B4-BE49-F238E27FC236}">
                    <a16:creationId xmlns:a16="http://schemas.microsoft.com/office/drawing/2014/main" id="{B44A65F4-B514-7700-67FC-F57367D279D7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440;p52">
                <a:extLst>
                  <a:ext uri="{FF2B5EF4-FFF2-40B4-BE49-F238E27FC236}">
                    <a16:creationId xmlns:a16="http://schemas.microsoft.com/office/drawing/2014/main" id="{363432AE-2EB4-DE05-9891-CBB63222ACC3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441;p52">
                <a:extLst>
                  <a:ext uri="{FF2B5EF4-FFF2-40B4-BE49-F238E27FC236}">
                    <a16:creationId xmlns:a16="http://schemas.microsoft.com/office/drawing/2014/main" id="{6AFF0147-D6E9-E525-BC02-D36B52B8F705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442;p52">
                <a:extLst>
                  <a:ext uri="{FF2B5EF4-FFF2-40B4-BE49-F238E27FC236}">
                    <a16:creationId xmlns:a16="http://schemas.microsoft.com/office/drawing/2014/main" id="{B8EDAB5D-D6BC-B226-409A-5CD53220356F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" name="Google Shape;1443;p52">
              <a:extLst>
                <a:ext uri="{FF2B5EF4-FFF2-40B4-BE49-F238E27FC236}">
                  <a16:creationId xmlns:a16="http://schemas.microsoft.com/office/drawing/2014/main" id="{26732EEF-C604-6527-86E1-CC050427A39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60" name="Google Shape;1444;p52">
                <a:extLst>
                  <a:ext uri="{FF2B5EF4-FFF2-40B4-BE49-F238E27FC236}">
                    <a16:creationId xmlns:a16="http://schemas.microsoft.com/office/drawing/2014/main" id="{8CCC4197-035B-FBDD-11D9-81A25B429DE7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45;p52">
                <a:extLst>
                  <a:ext uri="{FF2B5EF4-FFF2-40B4-BE49-F238E27FC236}">
                    <a16:creationId xmlns:a16="http://schemas.microsoft.com/office/drawing/2014/main" id="{9A5D8F68-C800-25C5-3E2E-7CFF81FE0B1D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46;p52">
                <a:extLst>
                  <a:ext uri="{FF2B5EF4-FFF2-40B4-BE49-F238E27FC236}">
                    <a16:creationId xmlns:a16="http://schemas.microsoft.com/office/drawing/2014/main" id="{90BFE656-22C2-A869-DFE5-41F9130C688C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447;p52">
                <a:extLst>
                  <a:ext uri="{FF2B5EF4-FFF2-40B4-BE49-F238E27FC236}">
                    <a16:creationId xmlns:a16="http://schemas.microsoft.com/office/drawing/2014/main" id="{C468DF95-6E1D-AA8A-7DCF-D3B53702CF1C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48;p52">
                <a:extLst>
                  <a:ext uri="{FF2B5EF4-FFF2-40B4-BE49-F238E27FC236}">
                    <a16:creationId xmlns:a16="http://schemas.microsoft.com/office/drawing/2014/main" id="{C634C113-CD25-B84E-68B3-428773254146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49;p52">
                <a:extLst>
                  <a:ext uri="{FF2B5EF4-FFF2-40B4-BE49-F238E27FC236}">
                    <a16:creationId xmlns:a16="http://schemas.microsoft.com/office/drawing/2014/main" id="{D17C2ADA-1675-556B-4AB3-7C51623AF029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50;p52">
                <a:extLst>
                  <a:ext uri="{FF2B5EF4-FFF2-40B4-BE49-F238E27FC236}">
                    <a16:creationId xmlns:a16="http://schemas.microsoft.com/office/drawing/2014/main" id="{07520AC2-ED13-AF60-7AAC-8335DEC23DD8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51;p52">
                <a:extLst>
                  <a:ext uri="{FF2B5EF4-FFF2-40B4-BE49-F238E27FC236}">
                    <a16:creationId xmlns:a16="http://schemas.microsoft.com/office/drawing/2014/main" id="{FA1DF179-6A7E-5C62-B450-0C27BCBEE4BC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8" name="Google Shape;1358;p52">
            <a:extLst>
              <a:ext uri="{FF2B5EF4-FFF2-40B4-BE49-F238E27FC236}">
                <a16:creationId xmlns:a16="http://schemas.microsoft.com/office/drawing/2014/main" id="{BE3BDA5A-36ED-56AC-7D14-94FFF7AC2318}"/>
              </a:ext>
            </a:extLst>
          </p:cNvPr>
          <p:cNvGrpSpPr/>
          <p:nvPr/>
        </p:nvGrpSpPr>
        <p:grpSpPr>
          <a:xfrm>
            <a:off x="9337692" y="6395195"/>
            <a:ext cx="3193617" cy="462029"/>
            <a:chOff x="6895343" y="4157121"/>
            <a:chExt cx="3193617" cy="462029"/>
          </a:xfrm>
        </p:grpSpPr>
        <p:grpSp>
          <p:nvGrpSpPr>
            <p:cNvPr id="79" name="Google Shape;1372;p52">
              <a:extLst>
                <a:ext uri="{FF2B5EF4-FFF2-40B4-BE49-F238E27FC236}">
                  <a16:creationId xmlns:a16="http://schemas.microsoft.com/office/drawing/2014/main" id="{0E9C3FF7-2C8A-6FCB-D804-D23C4528A6E4}"/>
                </a:ext>
              </a:extLst>
            </p:cNvPr>
            <p:cNvGrpSpPr/>
            <p:nvPr/>
          </p:nvGrpSpPr>
          <p:grpSpPr>
            <a:xfrm rot="10800000">
              <a:off x="6895343" y="4157891"/>
              <a:ext cx="353790" cy="461253"/>
              <a:chOff x="2532125" y="1356325"/>
              <a:chExt cx="362824" cy="473032"/>
            </a:xfrm>
          </p:grpSpPr>
          <p:sp>
            <p:nvSpPr>
              <p:cNvPr id="98" name="Google Shape;1373;p52">
                <a:extLst>
                  <a:ext uri="{FF2B5EF4-FFF2-40B4-BE49-F238E27FC236}">
                    <a16:creationId xmlns:a16="http://schemas.microsoft.com/office/drawing/2014/main" id="{04865DF6-D3D6-2C0D-A193-D062DB69C5EA}"/>
                  </a:ext>
                </a:extLst>
              </p:cNvPr>
              <p:cNvSpPr/>
              <p:nvPr/>
            </p:nvSpPr>
            <p:spPr>
              <a:xfrm>
                <a:off x="2541893" y="1356325"/>
                <a:ext cx="353056" cy="473032"/>
              </a:xfrm>
              <a:custGeom>
                <a:avLst/>
                <a:gdLst/>
                <a:ahLst/>
                <a:cxnLst/>
                <a:rect l="l" t="t" r="r" b="b"/>
                <a:pathLst>
                  <a:path w="9605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604" y="12869"/>
                    </a:lnTo>
                    <a:lnTo>
                      <a:pt x="96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74;p52">
                <a:extLst>
                  <a:ext uri="{FF2B5EF4-FFF2-40B4-BE49-F238E27FC236}">
                    <a16:creationId xmlns:a16="http://schemas.microsoft.com/office/drawing/2014/main" id="{544D4DC4-671E-F8D4-654D-10AB1D232EFD}"/>
                  </a:ext>
                </a:extLst>
              </p:cNvPr>
              <p:cNvSpPr/>
              <p:nvPr/>
            </p:nvSpPr>
            <p:spPr>
              <a:xfrm>
                <a:off x="2532125" y="1583990"/>
                <a:ext cx="156146" cy="18489"/>
              </a:xfrm>
              <a:custGeom>
                <a:avLst/>
                <a:gdLst/>
                <a:ahLst/>
                <a:cxnLst/>
                <a:rect l="l" t="t" r="r" b="b"/>
                <a:pathLst>
                  <a:path w="4248" h="503" extrusionOk="0">
                    <a:moveTo>
                      <a:pt x="0" y="0"/>
                    </a:moveTo>
                    <a:lnTo>
                      <a:pt x="0" y="502"/>
                    </a:lnTo>
                    <a:lnTo>
                      <a:pt x="4248" y="502"/>
                    </a:lnTo>
                    <a:lnTo>
                      <a:pt x="424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" name="Google Shape;1434;p52">
              <a:extLst>
                <a:ext uri="{FF2B5EF4-FFF2-40B4-BE49-F238E27FC236}">
                  <a16:creationId xmlns:a16="http://schemas.microsoft.com/office/drawing/2014/main" id="{B10B0F38-17FC-48DE-2967-F9E26BE7E4B1}"/>
                </a:ext>
              </a:extLst>
            </p:cNvPr>
            <p:cNvGrpSpPr/>
            <p:nvPr/>
          </p:nvGrpSpPr>
          <p:grpSpPr>
            <a:xfrm rot="10800000">
              <a:off x="7239611" y="4157121"/>
              <a:ext cx="1431825" cy="462029"/>
              <a:chOff x="1190625" y="1436175"/>
              <a:chExt cx="1431825" cy="462029"/>
            </a:xfrm>
          </p:grpSpPr>
          <p:sp>
            <p:nvSpPr>
              <p:cNvPr id="90" name="Google Shape;1435;p52">
                <a:extLst>
                  <a:ext uri="{FF2B5EF4-FFF2-40B4-BE49-F238E27FC236}">
                    <a16:creationId xmlns:a16="http://schemas.microsoft.com/office/drawing/2014/main" id="{9D68F6D1-4081-C14F-3540-46884D901B01}"/>
                  </a:ext>
                </a:extLst>
              </p:cNvPr>
              <p:cNvSpPr/>
              <p:nvPr/>
            </p:nvSpPr>
            <p:spPr>
              <a:xfrm>
                <a:off x="120491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436;p52">
                <a:extLst>
                  <a:ext uri="{FF2B5EF4-FFF2-40B4-BE49-F238E27FC236}">
                    <a16:creationId xmlns:a16="http://schemas.microsoft.com/office/drawing/2014/main" id="{DAB297D9-E5E1-ED31-57CB-4EFABEE14F7B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437;p52">
                <a:extLst>
                  <a:ext uri="{FF2B5EF4-FFF2-40B4-BE49-F238E27FC236}">
                    <a16:creationId xmlns:a16="http://schemas.microsoft.com/office/drawing/2014/main" id="{DD6FD74A-99CD-0B60-A387-500475139B83}"/>
                  </a:ext>
                </a:extLst>
              </p:cNvPr>
              <p:cNvSpPr/>
              <p:nvPr/>
            </p:nvSpPr>
            <p:spPr>
              <a:xfrm>
                <a:off x="1558719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438;p52">
                <a:extLst>
                  <a:ext uri="{FF2B5EF4-FFF2-40B4-BE49-F238E27FC236}">
                    <a16:creationId xmlns:a16="http://schemas.microsoft.com/office/drawing/2014/main" id="{445D68DA-0BC1-CA04-BEF9-EB7B19392BA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439;p52">
                <a:extLst>
                  <a:ext uri="{FF2B5EF4-FFF2-40B4-BE49-F238E27FC236}">
                    <a16:creationId xmlns:a16="http://schemas.microsoft.com/office/drawing/2014/main" id="{0534C355-CA0E-A0E3-9764-D1AE02DAA5CF}"/>
                  </a:ext>
                </a:extLst>
              </p:cNvPr>
              <p:cNvSpPr/>
              <p:nvPr/>
            </p:nvSpPr>
            <p:spPr>
              <a:xfrm>
                <a:off x="1913280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440;p52">
                <a:extLst>
                  <a:ext uri="{FF2B5EF4-FFF2-40B4-BE49-F238E27FC236}">
                    <a16:creationId xmlns:a16="http://schemas.microsoft.com/office/drawing/2014/main" id="{E4DB2E6A-68AD-1FEE-EBC1-E8E57ED941A7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441;p52">
                <a:extLst>
                  <a:ext uri="{FF2B5EF4-FFF2-40B4-BE49-F238E27FC236}">
                    <a16:creationId xmlns:a16="http://schemas.microsoft.com/office/drawing/2014/main" id="{F804BD4B-0C33-02F1-A867-5EE6D129EB1C}"/>
                  </a:ext>
                </a:extLst>
              </p:cNvPr>
              <p:cNvSpPr/>
              <p:nvPr/>
            </p:nvSpPr>
            <p:spPr>
              <a:xfrm>
                <a:off x="2267841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442;p52">
                <a:extLst>
                  <a:ext uri="{FF2B5EF4-FFF2-40B4-BE49-F238E27FC236}">
                    <a16:creationId xmlns:a16="http://schemas.microsoft.com/office/drawing/2014/main" id="{D19B79C1-2987-62A8-FA8B-70EB2551805A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" name="Google Shape;1443;p52">
              <a:extLst>
                <a:ext uri="{FF2B5EF4-FFF2-40B4-BE49-F238E27FC236}">
                  <a16:creationId xmlns:a16="http://schemas.microsoft.com/office/drawing/2014/main" id="{DD4B0B2D-7E09-942E-0404-F825CEB29CF7}"/>
                </a:ext>
              </a:extLst>
            </p:cNvPr>
            <p:cNvGrpSpPr/>
            <p:nvPr/>
          </p:nvGrpSpPr>
          <p:grpSpPr>
            <a:xfrm rot="10800000">
              <a:off x="8652373" y="4157121"/>
              <a:ext cx="1436587" cy="462029"/>
              <a:chOff x="1190625" y="1436175"/>
              <a:chExt cx="1436587" cy="462029"/>
            </a:xfrm>
          </p:grpSpPr>
          <p:sp>
            <p:nvSpPr>
              <p:cNvPr id="82" name="Google Shape;1444;p52">
                <a:extLst>
                  <a:ext uri="{FF2B5EF4-FFF2-40B4-BE49-F238E27FC236}">
                    <a16:creationId xmlns:a16="http://schemas.microsoft.com/office/drawing/2014/main" id="{9C19C22B-42A1-6A31-B8F0-87FE8A698400}"/>
                  </a:ext>
                </a:extLst>
              </p:cNvPr>
              <p:cNvSpPr/>
              <p:nvPr/>
            </p:nvSpPr>
            <p:spPr>
              <a:xfrm>
                <a:off x="1228725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445;p52">
                <a:extLst>
                  <a:ext uri="{FF2B5EF4-FFF2-40B4-BE49-F238E27FC236}">
                    <a16:creationId xmlns:a16="http://schemas.microsoft.com/office/drawing/2014/main" id="{757F8095-5C38-8E5D-70B8-74042A830565}"/>
                  </a:ext>
                </a:extLst>
              </p:cNvPr>
              <p:cNvSpPr/>
              <p:nvPr/>
            </p:nvSpPr>
            <p:spPr>
              <a:xfrm>
                <a:off x="1190625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446;p52">
                <a:extLst>
                  <a:ext uri="{FF2B5EF4-FFF2-40B4-BE49-F238E27FC236}">
                    <a16:creationId xmlns:a16="http://schemas.microsoft.com/office/drawing/2014/main" id="{9357F4F4-91E6-4D36-A587-CE1D8C459204}"/>
                  </a:ext>
                </a:extLst>
              </p:cNvPr>
              <p:cNvSpPr/>
              <p:nvPr/>
            </p:nvSpPr>
            <p:spPr>
              <a:xfrm>
                <a:off x="1573007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447;p52">
                <a:extLst>
                  <a:ext uri="{FF2B5EF4-FFF2-40B4-BE49-F238E27FC236}">
                    <a16:creationId xmlns:a16="http://schemas.microsoft.com/office/drawing/2014/main" id="{DB3A4260-5AA9-95ED-3FFB-1B22C01E3114}"/>
                  </a:ext>
                </a:extLst>
              </p:cNvPr>
              <p:cNvSpPr/>
              <p:nvPr/>
            </p:nvSpPr>
            <p:spPr>
              <a:xfrm>
                <a:off x="1544432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448;p52">
                <a:extLst>
                  <a:ext uri="{FF2B5EF4-FFF2-40B4-BE49-F238E27FC236}">
                    <a16:creationId xmlns:a16="http://schemas.microsoft.com/office/drawing/2014/main" id="{8F5DAF73-5448-9459-FAF9-F69D2A4C494A}"/>
                  </a:ext>
                </a:extLst>
              </p:cNvPr>
              <p:cNvSpPr/>
              <p:nvPr/>
            </p:nvSpPr>
            <p:spPr>
              <a:xfrm>
                <a:off x="1918043" y="1436175"/>
                <a:ext cx="355363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98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97" y="12869"/>
                    </a:lnTo>
                    <a:lnTo>
                      <a:pt x="98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449;p52">
                <a:extLst>
                  <a:ext uri="{FF2B5EF4-FFF2-40B4-BE49-F238E27FC236}">
                    <a16:creationId xmlns:a16="http://schemas.microsoft.com/office/drawing/2014/main" id="{1D6307B2-C62D-2CBC-D6B0-D38FD18CA522}"/>
                  </a:ext>
                </a:extLst>
              </p:cNvPr>
              <p:cNvSpPr/>
              <p:nvPr/>
            </p:nvSpPr>
            <p:spPr>
              <a:xfrm>
                <a:off x="1898993" y="1658517"/>
                <a:ext cx="157038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73" y="503"/>
                    </a:lnTo>
                    <a:lnTo>
                      <a:pt x="437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450;p52">
                <a:extLst>
                  <a:ext uri="{FF2B5EF4-FFF2-40B4-BE49-F238E27FC236}">
                    <a16:creationId xmlns:a16="http://schemas.microsoft.com/office/drawing/2014/main" id="{28F502CA-DE72-0FD9-F81B-39F59AF99F54}"/>
                  </a:ext>
                </a:extLst>
              </p:cNvPr>
              <p:cNvSpPr/>
              <p:nvPr/>
            </p:nvSpPr>
            <p:spPr>
              <a:xfrm>
                <a:off x="2272603" y="1436175"/>
                <a:ext cx="354609" cy="462029"/>
              </a:xfrm>
              <a:custGeom>
                <a:avLst/>
                <a:gdLst/>
                <a:ahLst/>
                <a:cxnLst/>
                <a:rect l="l" t="t" r="r" b="b"/>
                <a:pathLst>
                  <a:path w="9877" h="12869" extrusionOk="0">
                    <a:moveTo>
                      <a:pt x="0" y="1"/>
                    </a:moveTo>
                    <a:lnTo>
                      <a:pt x="0" y="12869"/>
                    </a:lnTo>
                    <a:lnTo>
                      <a:pt x="9876" y="12869"/>
                    </a:lnTo>
                    <a:lnTo>
                      <a:pt x="9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451;p52">
                <a:extLst>
                  <a:ext uri="{FF2B5EF4-FFF2-40B4-BE49-F238E27FC236}">
                    <a16:creationId xmlns:a16="http://schemas.microsoft.com/office/drawing/2014/main" id="{0109A9C6-758B-05B6-BFB5-04220C4E5826}"/>
                  </a:ext>
                </a:extLst>
              </p:cNvPr>
              <p:cNvSpPr/>
              <p:nvPr/>
            </p:nvSpPr>
            <p:spPr>
              <a:xfrm>
                <a:off x="2253553" y="1658517"/>
                <a:ext cx="156284" cy="1809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504" extrusionOk="0">
                    <a:moveTo>
                      <a:pt x="0" y="1"/>
                    </a:moveTo>
                    <a:lnTo>
                      <a:pt x="0" y="503"/>
                    </a:lnTo>
                    <a:lnTo>
                      <a:pt x="4352" y="50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20" name="CuadroTexto 519">
            <a:extLst>
              <a:ext uri="{FF2B5EF4-FFF2-40B4-BE49-F238E27FC236}">
                <a16:creationId xmlns:a16="http://schemas.microsoft.com/office/drawing/2014/main" id="{1DBD8F26-5F6A-304A-0F7A-F5AEC0F27944}"/>
              </a:ext>
            </a:extLst>
          </p:cNvPr>
          <p:cNvSpPr txBox="1"/>
          <p:nvPr/>
        </p:nvSpPr>
        <p:spPr>
          <a:xfrm>
            <a:off x="3785653" y="-21841"/>
            <a:ext cx="65960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Conclusiones.</a:t>
            </a:r>
          </a:p>
          <a:p>
            <a:endParaRPr lang="es-ES_tradnl" sz="32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1B9B4FA-3E81-16BD-579F-D952D36C2188}"/>
              </a:ext>
            </a:extLst>
          </p:cNvPr>
          <p:cNvSpPr/>
          <p:nvPr/>
        </p:nvSpPr>
        <p:spPr>
          <a:xfrm>
            <a:off x="3101762" y="1230990"/>
            <a:ext cx="9005184" cy="920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6A950A0E-1E10-386D-B588-665526577332}"/>
              </a:ext>
            </a:extLst>
          </p:cNvPr>
          <p:cNvSpPr/>
          <p:nvPr/>
        </p:nvSpPr>
        <p:spPr>
          <a:xfrm>
            <a:off x="3233472" y="2251328"/>
            <a:ext cx="8885836" cy="1138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DEC54429-8EA3-2148-62F8-650C892BA383}"/>
              </a:ext>
            </a:extLst>
          </p:cNvPr>
          <p:cNvSpPr/>
          <p:nvPr/>
        </p:nvSpPr>
        <p:spPr>
          <a:xfrm>
            <a:off x="3235903" y="3532115"/>
            <a:ext cx="8856602" cy="709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EEAB97DB-1089-1576-5951-963264A7592C}"/>
              </a:ext>
            </a:extLst>
          </p:cNvPr>
          <p:cNvSpPr/>
          <p:nvPr/>
        </p:nvSpPr>
        <p:spPr>
          <a:xfrm>
            <a:off x="3120895" y="4373750"/>
            <a:ext cx="9005184" cy="1253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143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0" grpId="0" animBg="1"/>
      <p:bldP spid="101" grpId="0" animBg="1"/>
      <p:bldP spid="10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ignos de interrogación de diferentes colores">
            <a:extLst>
              <a:ext uri="{FF2B5EF4-FFF2-40B4-BE49-F238E27FC236}">
                <a16:creationId xmlns:a16="http://schemas.microsoft.com/office/drawing/2014/main" id="{4A7AF736-9E29-BD39-D4B9-C58E6EFD4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FC526E8-BE2D-FA55-2DA0-89F81ED0087F}"/>
              </a:ext>
            </a:extLst>
          </p:cNvPr>
          <p:cNvSpPr txBox="1"/>
          <p:nvPr/>
        </p:nvSpPr>
        <p:spPr>
          <a:xfrm>
            <a:off x="6665669" y="2850060"/>
            <a:ext cx="4427482" cy="1772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/>
              <a:t>Gracias </a:t>
            </a:r>
            <a:r>
              <a:rPr lang="en-US" sz="3200" b="1" dirty="0" err="1"/>
              <a:t>por</a:t>
            </a:r>
            <a:r>
              <a:rPr lang="en-US" sz="3200" b="1" dirty="0"/>
              <a:t> </a:t>
            </a:r>
            <a:r>
              <a:rPr lang="en-US" sz="3200" b="1" dirty="0" err="1"/>
              <a:t>su</a:t>
            </a:r>
            <a:r>
              <a:rPr lang="en-US" sz="3200" b="1" dirty="0"/>
              <a:t> </a:t>
            </a:r>
            <a:r>
              <a:rPr lang="en-US" sz="3200" b="1" dirty="0" err="1"/>
              <a:t>atención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 err="1"/>
              <a:t>Sección</a:t>
            </a:r>
            <a:r>
              <a:rPr lang="en-US" sz="3200" b="1" dirty="0"/>
              <a:t> de </a:t>
            </a:r>
            <a:r>
              <a:rPr lang="en-US" sz="3200" b="1" dirty="0" err="1"/>
              <a:t>preguntas</a:t>
            </a:r>
            <a:r>
              <a:rPr lang="en-US" sz="3200" b="1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0707F0C-F7B2-CC0F-3530-67AA6CF0A577}"/>
              </a:ext>
            </a:extLst>
          </p:cNvPr>
          <p:cNvSpPr txBox="1"/>
          <p:nvPr/>
        </p:nvSpPr>
        <p:spPr>
          <a:xfrm>
            <a:off x="5022760" y="4983217"/>
            <a:ext cx="68032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https://www.davidalejandroramirezcajigas.com/</a:t>
            </a:r>
            <a:endParaRPr lang="es-ES_tradnl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_tradnl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_tradnl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Correo electrónico </a:t>
            </a:r>
          </a:p>
          <a:p>
            <a:endParaRPr lang="es-ES_tradnl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dirty="0"/>
              <a:t>DavidA.Ramirez@uclm.es</a:t>
            </a:r>
          </a:p>
          <a:p>
            <a:endParaRPr lang="es-ES_tradnl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B5CFD1-7E47-4D8C-0CBB-54D90E269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45" y="3261171"/>
            <a:ext cx="2876208" cy="28762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8A9B560-08B7-248F-5EF5-6DA13071444D}"/>
              </a:ext>
            </a:extLst>
          </p:cNvPr>
          <p:cNvSpPr txBox="1"/>
          <p:nvPr/>
        </p:nvSpPr>
        <p:spPr>
          <a:xfrm>
            <a:off x="3734874" y="4506920"/>
            <a:ext cx="633832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236"/>
              </a:lnSpc>
            </a:pPr>
            <a:r>
              <a:rPr lang="es-ES_trad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página web personal</a:t>
            </a:r>
          </a:p>
          <a:p>
            <a:pPr algn="ctr">
              <a:lnSpc>
                <a:spcPts val="4236"/>
              </a:lnSpc>
            </a:pPr>
            <a:endParaRPr lang="es-ES_tradn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27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16953</TotalTime>
  <Words>1265</Words>
  <Application>Microsoft Macintosh PowerPoint</Application>
  <PresentationFormat>Panorámica</PresentationFormat>
  <Paragraphs>429</Paragraphs>
  <Slides>25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Times New Roman</vt:lpstr>
      <vt:lpstr>Tema de Office</vt:lpstr>
      <vt:lpstr>Análisis de accesibilidad y movilidad para la identificación de inequidades espaciotemporales en los servicios de transporte en áreas rurales de Castilla-La Mancha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Alejandro Ramirez Cajigas</dc:creator>
  <cp:lastModifiedBy>DAVID ALEJANDRO RAMIREZ CAJIGAS</cp:lastModifiedBy>
  <cp:revision>179</cp:revision>
  <dcterms:created xsi:type="dcterms:W3CDTF">2021-12-15T18:41:57Z</dcterms:created>
  <dcterms:modified xsi:type="dcterms:W3CDTF">2024-04-29T11:30:39Z</dcterms:modified>
</cp:coreProperties>
</file>